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74" r:id="rId4"/>
    <p:sldId id="275" r:id="rId5"/>
    <p:sldId id="265" r:id="rId6"/>
    <p:sldId id="273" r:id="rId7"/>
    <p:sldId id="268" r:id="rId8"/>
    <p:sldId id="271" r:id="rId9"/>
    <p:sldId id="264" r:id="rId10"/>
    <p:sldId id="266" r:id="rId11"/>
    <p:sldId id="27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838"/>
    <a:srgbClr val="FF3333"/>
    <a:srgbClr val="FF7171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94660"/>
  </p:normalViewPr>
  <p:slideViewPr>
    <p:cSldViewPr>
      <p:cViewPr>
        <p:scale>
          <a:sx n="70" d="100"/>
          <a:sy n="70" d="100"/>
        </p:scale>
        <p:origin x="-1013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BABCE-7B7D-47E9-B614-112189779A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3DBE6-4C45-45C0-9250-897DA9330AF1}">
      <dgm:prSet phldrT="[Текст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64DDA-D8DD-48F7-8EBE-922E2516BA8C}" type="parTrans" cxnId="{FDDDCC09-31C1-456E-895B-A00874BED34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60F7F-7743-4617-A890-8EA6979FD0EA}" type="sibTrans" cxnId="{FDDDCC09-31C1-456E-895B-A00874BED34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578F1-8D8E-44F0-B855-42AE26D35DDA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программы профилактики жестокого обращения «Безопасное детство»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FBA13-5C5D-4E02-A7D6-F9D5C0192B68}" type="parTrans" cxnId="{BD407A6E-CE0B-4998-A9D7-10211F23144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AA48B8-DED4-4C71-BE6F-E4C7E35609D8}" type="sibTrans" cxnId="{BD407A6E-CE0B-4998-A9D7-10211F23144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19CFD-C136-496E-B060-7FAE0B9DB49B}">
      <dgm:prSet phldrT="[Текст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II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72511-E498-4933-9AE8-0353C0987316}" type="parTrans" cxnId="{64E4E17D-D72A-45CB-98B8-CCAE462EBA6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2F3CF-BF58-4124-A827-E19C02C15551}" type="sibTrans" cxnId="{64E4E17D-D72A-45CB-98B8-CCAE462EBA6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22078-D8A8-4E00-AB48-977A336D0838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Методическое сопровождение опытно-экспериментальной работы </a:t>
          </a:r>
          <a:b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55E0C-E00E-4E29-B3DD-154981C14C04}" type="parTrans" cxnId="{5EF1AED4-BEAC-452C-8B16-5E86D9F86D8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24973-7639-4E81-A09F-2FF8C85C2C57}" type="sibTrans" cxnId="{5EF1AED4-BEAC-452C-8B16-5E86D9F86D8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A50EE5-7A2E-453F-BE43-CD0F22DA62C0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90E32-6284-4913-8F8D-D2ED72A13BBE}" type="parTrans" cxnId="{5E09500E-C1FE-4A28-837A-D6C70F93428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C991D-D23D-4895-B382-BC696A0B4A28}" type="sibTrans" cxnId="{5E09500E-C1FE-4A28-837A-D6C70F93428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27A6B-5970-4160-9489-19098C0DF43D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научно-практических мероприятий по теме ОЭП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D2F94-16FE-4D05-8EBE-D368634E1A1C}" type="parTrans" cxnId="{CBC09013-2B2D-4F56-93A0-A89C1AAD9C8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AC5F6-04EC-452F-B836-B6BD7E4D9520}" type="sibTrans" cxnId="{CBC09013-2B2D-4F56-93A0-A89C1AAD9C8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4444F-933B-414B-841C-28FA1117EE82}">
      <dgm:prSet phldrT="[Текст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B32F9-9799-4BC8-B064-1EE76BA6C246}" type="parTrans" cxnId="{FB304EF6-1964-4701-8B1D-DEC49B5DCFB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F86F1-FA79-45D1-A65C-57320C6A3FFA}" type="sibTrans" cxnId="{FB304EF6-1964-4701-8B1D-DEC49B5DCFB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87648-E5B4-4FE9-971D-C5BA33248228}">
      <dgm:prSet custT="1"/>
      <dgm:spPr>
        <a:noFill/>
        <a:ln>
          <a:noFill/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Информационное сопровождение реализации ОЭП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C0BE1-388E-487E-BEEE-1D7799831F13}" type="parTrans" cxnId="{3617DB55-BDB9-4C35-9AB6-4DAC6823223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DEC6A-16A1-4C49-8028-AE7B73544356}" type="sibTrans" cxnId="{3617DB55-BDB9-4C35-9AB6-4DAC6823223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735E4-901E-4EFF-BE38-9DC9188281F8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мониторинга проявления психологического и иных форм насилия среди обучающихся Московских школ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B9EF7-8E29-4009-A3C1-3A4E2ADB8F36}" type="parTrans" cxnId="{095FF728-55FA-4BCA-82AC-D0C4CF1DC43C}">
      <dgm:prSet/>
      <dgm:spPr/>
      <dgm:t>
        <a:bodyPr/>
        <a:lstStyle/>
        <a:p>
          <a:endParaRPr lang="ru-RU"/>
        </a:p>
      </dgm:t>
    </dgm:pt>
    <dgm:pt modelId="{A7DB9833-92DD-4377-A47A-FAB9FDD6B52A}" type="sibTrans" cxnId="{095FF728-55FA-4BCA-82AC-D0C4CF1DC43C}">
      <dgm:prSet/>
      <dgm:spPr/>
      <dgm:t>
        <a:bodyPr/>
        <a:lstStyle/>
        <a:p>
          <a:endParaRPr lang="ru-RU"/>
        </a:p>
      </dgm:t>
    </dgm:pt>
    <dgm:pt modelId="{A1405F79-AF72-4E4F-8695-33DD764D46BB}">
      <dgm:prSet phldrT="[Текст]" custT="1"/>
      <dgm:spPr>
        <a:noFill/>
        <a:ln>
          <a:noFill/>
        </a:ln>
      </dgm:spPr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F8FAB-E7E0-4B96-A374-C04579C641FA}" type="parTrans" cxnId="{D1AA9D42-A883-4F99-B91B-D402FAC8C0B3}">
      <dgm:prSet/>
      <dgm:spPr/>
    </dgm:pt>
    <dgm:pt modelId="{8933466A-DD17-4FCD-B2CC-AEBDDDF21EF3}" type="sibTrans" cxnId="{D1AA9D42-A883-4F99-B91B-D402FAC8C0B3}">
      <dgm:prSet/>
      <dgm:spPr/>
    </dgm:pt>
    <dgm:pt modelId="{FBDA4067-A0BD-43BC-9121-0E3BEBB63377}" type="pres">
      <dgm:prSet presAssocID="{A16BABCE-7B7D-47E9-B614-112189779A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59015-F333-4D81-89F5-0F58F49CB28C}" type="pres">
      <dgm:prSet presAssocID="{4413DBE6-4C45-45C0-9250-897DA9330AF1}" presName="composite" presStyleCnt="0"/>
      <dgm:spPr/>
    </dgm:pt>
    <dgm:pt modelId="{5151F5CF-C255-4363-8F5A-AF8A5FB0F493}" type="pres">
      <dgm:prSet presAssocID="{4413DBE6-4C45-45C0-9250-897DA9330AF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27F81-DD9F-4C7D-A8DD-CC54FF13D4AB}" type="pres">
      <dgm:prSet presAssocID="{4413DBE6-4C45-45C0-9250-897DA9330AF1}" presName="descendantText" presStyleLbl="alignAcc1" presStyleIdx="0" presStyleCnt="4" custScaleY="17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AA74-1F9F-42AD-B7E6-9F3C9F23B10C}" type="pres">
      <dgm:prSet presAssocID="{A3560F7F-7743-4617-A890-8EA6979FD0EA}" presName="sp" presStyleCnt="0"/>
      <dgm:spPr/>
    </dgm:pt>
    <dgm:pt modelId="{C61F4FBE-D085-44C4-BA3D-E54FF9EF2372}" type="pres">
      <dgm:prSet presAssocID="{EBE19CFD-C136-496E-B060-7FAE0B9DB49B}" presName="composite" presStyleCnt="0"/>
      <dgm:spPr/>
    </dgm:pt>
    <dgm:pt modelId="{C95A1DBD-9124-44EB-AD1C-994BDEFBE25E}" type="pres">
      <dgm:prSet presAssocID="{EBE19CFD-C136-496E-B060-7FAE0B9DB49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13CC5-D6A4-4E23-9BCF-CC033BCD2882}" type="pres">
      <dgm:prSet presAssocID="{EBE19CFD-C136-496E-B060-7FAE0B9DB49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2D64A-9D3A-413B-AA15-FD5EDC38A5C5}" type="pres">
      <dgm:prSet presAssocID="{C612F3CF-BF58-4124-A827-E19C02C15551}" presName="sp" presStyleCnt="0"/>
      <dgm:spPr/>
    </dgm:pt>
    <dgm:pt modelId="{DD93C4D3-934C-416B-BE2F-7E01B751EF28}" type="pres">
      <dgm:prSet presAssocID="{28A50EE5-7A2E-453F-BE43-CD0F22DA62C0}" presName="composite" presStyleCnt="0"/>
      <dgm:spPr/>
    </dgm:pt>
    <dgm:pt modelId="{95406916-AE0F-42B7-9238-EC744810373F}" type="pres">
      <dgm:prSet presAssocID="{28A50EE5-7A2E-453F-BE43-CD0F22DA62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7B8B5-7473-440C-9569-6DA3165A2BE8}" type="pres">
      <dgm:prSet presAssocID="{28A50EE5-7A2E-453F-BE43-CD0F22DA62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E92E1-734D-4FFE-8C1C-F60F921414C1}" type="pres">
      <dgm:prSet presAssocID="{20EC991D-D23D-4895-B382-BC696A0B4A28}" presName="sp" presStyleCnt="0"/>
      <dgm:spPr/>
    </dgm:pt>
    <dgm:pt modelId="{B24C7BA6-5A11-442B-B3B4-60A1E9B29DDF}" type="pres">
      <dgm:prSet presAssocID="{7324444F-933B-414B-841C-28FA1117EE82}" presName="composite" presStyleCnt="0"/>
      <dgm:spPr/>
    </dgm:pt>
    <dgm:pt modelId="{ADE8FC7B-6EFA-4DA4-9882-B3C8898B0745}" type="pres">
      <dgm:prSet presAssocID="{7324444F-933B-414B-841C-28FA1117EE8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E83BD-A41F-4FF1-8CB1-3424ACBA363D}" type="pres">
      <dgm:prSet presAssocID="{7324444F-933B-414B-841C-28FA1117EE8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5A51B-F92F-480B-8F44-D6E1973784ED}" type="presOf" srcId="{3D9578F1-8D8E-44F0-B855-42AE26D35DDA}" destId="{59D27F81-DD9F-4C7D-A8DD-CC54FF13D4AB}" srcOrd="0" destOrd="0" presId="urn:microsoft.com/office/officeart/2005/8/layout/chevron2"/>
    <dgm:cxn modelId="{64E4E17D-D72A-45CB-98B8-CCAE462EBA62}" srcId="{A16BABCE-7B7D-47E9-B614-112189779AAA}" destId="{EBE19CFD-C136-496E-B060-7FAE0B9DB49B}" srcOrd="1" destOrd="0" parTransId="{33572511-E498-4933-9AE8-0353C0987316}" sibTransId="{C612F3CF-BF58-4124-A827-E19C02C15551}"/>
    <dgm:cxn modelId="{E3E25489-1512-4AB1-9842-54DF78E1A4AF}" type="presOf" srcId="{A1405F79-AF72-4E4F-8695-33DD764D46BB}" destId="{50013CC5-D6A4-4E23-9BCF-CC033BCD2882}" srcOrd="0" destOrd="0" presId="urn:microsoft.com/office/officeart/2005/8/layout/chevron2"/>
    <dgm:cxn modelId="{220A2738-AB38-4ADA-B518-C94E40BFB08F}" type="presOf" srcId="{57F27A6B-5970-4160-9489-19098C0DF43D}" destId="{1797B8B5-7473-440C-9569-6DA3165A2BE8}" srcOrd="0" destOrd="0" presId="urn:microsoft.com/office/officeart/2005/8/layout/chevron2"/>
    <dgm:cxn modelId="{60DE04C2-D818-4E3E-8D99-36EFC40568D2}" type="presOf" srcId="{EBE19CFD-C136-496E-B060-7FAE0B9DB49B}" destId="{C95A1DBD-9124-44EB-AD1C-994BDEFBE25E}" srcOrd="0" destOrd="0" presId="urn:microsoft.com/office/officeart/2005/8/layout/chevron2"/>
    <dgm:cxn modelId="{D1AA9D42-A883-4F99-B91B-D402FAC8C0B3}" srcId="{EBE19CFD-C136-496E-B060-7FAE0B9DB49B}" destId="{A1405F79-AF72-4E4F-8695-33DD764D46BB}" srcOrd="0" destOrd="0" parTransId="{78EF8FAB-E7E0-4B96-A374-C04579C641FA}" sibTransId="{8933466A-DD17-4FCD-B2CC-AEBDDDF21EF3}"/>
    <dgm:cxn modelId="{70747C00-2EBE-465A-B455-9E26235AFCB3}" type="presOf" srcId="{4413DBE6-4C45-45C0-9250-897DA9330AF1}" destId="{5151F5CF-C255-4363-8F5A-AF8A5FB0F493}" srcOrd="0" destOrd="0" presId="urn:microsoft.com/office/officeart/2005/8/layout/chevron2"/>
    <dgm:cxn modelId="{FDDDCC09-31C1-456E-895B-A00874BED347}" srcId="{A16BABCE-7B7D-47E9-B614-112189779AAA}" destId="{4413DBE6-4C45-45C0-9250-897DA9330AF1}" srcOrd="0" destOrd="0" parTransId="{E3364DDA-D8DD-48F7-8EBE-922E2516BA8C}" sibTransId="{A3560F7F-7743-4617-A890-8EA6979FD0EA}"/>
    <dgm:cxn modelId="{B0DA9A7C-F69D-45EA-8604-DC731CDA3B15}" type="presOf" srcId="{A16BABCE-7B7D-47E9-B614-112189779AAA}" destId="{FBDA4067-A0BD-43BC-9121-0E3BEBB63377}" srcOrd="0" destOrd="0" presId="urn:microsoft.com/office/officeart/2005/8/layout/chevron2"/>
    <dgm:cxn modelId="{B29B5F6A-7D04-4E06-9A46-F55AD5D530F2}" type="presOf" srcId="{28A50EE5-7A2E-453F-BE43-CD0F22DA62C0}" destId="{95406916-AE0F-42B7-9238-EC744810373F}" srcOrd="0" destOrd="0" presId="urn:microsoft.com/office/officeart/2005/8/layout/chevron2"/>
    <dgm:cxn modelId="{E9B73D9B-5DC8-4ADA-8CBD-2407A70F6568}" type="presOf" srcId="{DAC22078-D8A8-4E00-AB48-977A336D0838}" destId="{50013CC5-D6A4-4E23-9BCF-CC033BCD2882}" srcOrd="0" destOrd="1" presId="urn:microsoft.com/office/officeart/2005/8/layout/chevron2"/>
    <dgm:cxn modelId="{157B81DA-7831-4E5E-BB69-BAC841A365F2}" type="presOf" srcId="{7324444F-933B-414B-841C-28FA1117EE82}" destId="{ADE8FC7B-6EFA-4DA4-9882-B3C8898B0745}" srcOrd="0" destOrd="0" presId="urn:microsoft.com/office/officeart/2005/8/layout/chevron2"/>
    <dgm:cxn modelId="{095FF728-55FA-4BCA-82AC-D0C4CF1DC43C}" srcId="{4413DBE6-4C45-45C0-9250-897DA9330AF1}" destId="{F72735E4-901E-4EFF-BE38-9DC9188281F8}" srcOrd="1" destOrd="0" parTransId="{A2BB9EF7-8E29-4009-A3C1-3A4E2ADB8F36}" sibTransId="{A7DB9833-92DD-4377-A47A-FAB9FDD6B52A}"/>
    <dgm:cxn modelId="{BD407A6E-CE0B-4998-A9D7-10211F23144A}" srcId="{4413DBE6-4C45-45C0-9250-897DA9330AF1}" destId="{3D9578F1-8D8E-44F0-B855-42AE26D35DDA}" srcOrd="0" destOrd="0" parTransId="{8E5FBA13-5C5D-4E02-A7D6-F9D5C0192B68}" sibTransId="{B2AA48B8-DED4-4C71-BE6F-E4C7E35609D8}"/>
    <dgm:cxn modelId="{720D6DF8-F86B-412D-B34C-4C7E27F54FE9}" type="presOf" srcId="{F72735E4-901E-4EFF-BE38-9DC9188281F8}" destId="{59D27F81-DD9F-4C7D-A8DD-CC54FF13D4AB}" srcOrd="0" destOrd="1" presId="urn:microsoft.com/office/officeart/2005/8/layout/chevron2"/>
    <dgm:cxn modelId="{1FBC61C2-B6B7-4840-8D56-1E1D6C53B49D}" type="presOf" srcId="{66287648-E5B4-4FE9-971D-C5BA33248228}" destId="{F9CE83BD-A41F-4FF1-8CB1-3424ACBA363D}" srcOrd="0" destOrd="0" presId="urn:microsoft.com/office/officeart/2005/8/layout/chevron2"/>
    <dgm:cxn modelId="{5EF1AED4-BEAC-452C-8B16-5E86D9F86D8F}" srcId="{EBE19CFD-C136-496E-B060-7FAE0B9DB49B}" destId="{DAC22078-D8A8-4E00-AB48-977A336D0838}" srcOrd="1" destOrd="0" parTransId="{04F55E0C-E00E-4E29-B3DD-154981C14C04}" sibTransId="{00F24973-7639-4E81-A09F-2FF8C85C2C57}"/>
    <dgm:cxn modelId="{CBC09013-2B2D-4F56-93A0-A89C1AAD9C85}" srcId="{28A50EE5-7A2E-453F-BE43-CD0F22DA62C0}" destId="{57F27A6B-5970-4160-9489-19098C0DF43D}" srcOrd="0" destOrd="0" parTransId="{72BD2F94-16FE-4D05-8EBE-D368634E1A1C}" sibTransId="{073AC5F6-04EC-452F-B836-B6BD7E4D9520}"/>
    <dgm:cxn modelId="{FB304EF6-1964-4701-8B1D-DEC49B5DCFBF}" srcId="{A16BABCE-7B7D-47E9-B614-112189779AAA}" destId="{7324444F-933B-414B-841C-28FA1117EE82}" srcOrd="3" destOrd="0" parTransId="{BFFB32F9-9799-4BC8-B064-1EE76BA6C246}" sibTransId="{5B4F86F1-FA79-45D1-A65C-57320C6A3FFA}"/>
    <dgm:cxn modelId="{3617DB55-BDB9-4C35-9AB6-4DAC68232237}" srcId="{7324444F-933B-414B-841C-28FA1117EE82}" destId="{66287648-E5B4-4FE9-971D-C5BA33248228}" srcOrd="0" destOrd="0" parTransId="{086C0BE1-388E-487E-BEEE-1D7799831F13}" sibTransId="{9FFDEC6A-16A1-4C49-8028-AE7B73544356}"/>
    <dgm:cxn modelId="{5E09500E-C1FE-4A28-837A-D6C70F93428C}" srcId="{A16BABCE-7B7D-47E9-B614-112189779AAA}" destId="{28A50EE5-7A2E-453F-BE43-CD0F22DA62C0}" srcOrd="2" destOrd="0" parTransId="{2CE90E32-6284-4913-8F8D-D2ED72A13BBE}" sibTransId="{20EC991D-D23D-4895-B382-BC696A0B4A28}"/>
    <dgm:cxn modelId="{70F95253-FBF2-464C-97A2-C24D61FFA80C}" type="presParOf" srcId="{FBDA4067-A0BD-43BC-9121-0E3BEBB63377}" destId="{C2859015-F333-4D81-89F5-0F58F49CB28C}" srcOrd="0" destOrd="0" presId="urn:microsoft.com/office/officeart/2005/8/layout/chevron2"/>
    <dgm:cxn modelId="{BE5EC998-D259-414E-A913-54C42BD59433}" type="presParOf" srcId="{C2859015-F333-4D81-89F5-0F58F49CB28C}" destId="{5151F5CF-C255-4363-8F5A-AF8A5FB0F493}" srcOrd="0" destOrd="0" presId="urn:microsoft.com/office/officeart/2005/8/layout/chevron2"/>
    <dgm:cxn modelId="{EF2184C7-D442-491C-BF90-44F4118187C6}" type="presParOf" srcId="{C2859015-F333-4D81-89F5-0F58F49CB28C}" destId="{59D27F81-DD9F-4C7D-A8DD-CC54FF13D4AB}" srcOrd="1" destOrd="0" presId="urn:microsoft.com/office/officeart/2005/8/layout/chevron2"/>
    <dgm:cxn modelId="{85168D15-507C-41C7-809F-2C74BD632F68}" type="presParOf" srcId="{FBDA4067-A0BD-43BC-9121-0E3BEBB63377}" destId="{F06CAA74-1F9F-42AD-B7E6-9F3C9F23B10C}" srcOrd="1" destOrd="0" presId="urn:microsoft.com/office/officeart/2005/8/layout/chevron2"/>
    <dgm:cxn modelId="{3B8D139B-9F28-42E2-8C7F-9B5A5715103D}" type="presParOf" srcId="{FBDA4067-A0BD-43BC-9121-0E3BEBB63377}" destId="{C61F4FBE-D085-44C4-BA3D-E54FF9EF2372}" srcOrd="2" destOrd="0" presId="urn:microsoft.com/office/officeart/2005/8/layout/chevron2"/>
    <dgm:cxn modelId="{1A866223-6B69-4F71-BAC2-64C346E02805}" type="presParOf" srcId="{C61F4FBE-D085-44C4-BA3D-E54FF9EF2372}" destId="{C95A1DBD-9124-44EB-AD1C-994BDEFBE25E}" srcOrd="0" destOrd="0" presId="urn:microsoft.com/office/officeart/2005/8/layout/chevron2"/>
    <dgm:cxn modelId="{4263D3A5-99DA-4AD7-AAF1-A9225BBF5B11}" type="presParOf" srcId="{C61F4FBE-D085-44C4-BA3D-E54FF9EF2372}" destId="{50013CC5-D6A4-4E23-9BCF-CC033BCD2882}" srcOrd="1" destOrd="0" presId="urn:microsoft.com/office/officeart/2005/8/layout/chevron2"/>
    <dgm:cxn modelId="{82200E23-4B35-47BD-AA6B-3E2E266B1471}" type="presParOf" srcId="{FBDA4067-A0BD-43BC-9121-0E3BEBB63377}" destId="{6D72D64A-9D3A-413B-AA15-FD5EDC38A5C5}" srcOrd="3" destOrd="0" presId="urn:microsoft.com/office/officeart/2005/8/layout/chevron2"/>
    <dgm:cxn modelId="{BD2CEE1A-37CC-4E71-8949-068FDDA4B0E8}" type="presParOf" srcId="{FBDA4067-A0BD-43BC-9121-0E3BEBB63377}" destId="{DD93C4D3-934C-416B-BE2F-7E01B751EF28}" srcOrd="4" destOrd="0" presId="urn:microsoft.com/office/officeart/2005/8/layout/chevron2"/>
    <dgm:cxn modelId="{F38A68D7-FDB9-4FB3-8512-A108D2391707}" type="presParOf" srcId="{DD93C4D3-934C-416B-BE2F-7E01B751EF28}" destId="{95406916-AE0F-42B7-9238-EC744810373F}" srcOrd="0" destOrd="0" presId="urn:microsoft.com/office/officeart/2005/8/layout/chevron2"/>
    <dgm:cxn modelId="{1F4981F4-08DD-4560-943E-DC9BCD148BE1}" type="presParOf" srcId="{DD93C4D3-934C-416B-BE2F-7E01B751EF28}" destId="{1797B8B5-7473-440C-9569-6DA3165A2BE8}" srcOrd="1" destOrd="0" presId="urn:microsoft.com/office/officeart/2005/8/layout/chevron2"/>
    <dgm:cxn modelId="{ADFD98CD-6983-4715-89F9-79622FCEBD68}" type="presParOf" srcId="{FBDA4067-A0BD-43BC-9121-0E3BEBB63377}" destId="{AEAE92E1-734D-4FFE-8C1C-F60F921414C1}" srcOrd="5" destOrd="0" presId="urn:microsoft.com/office/officeart/2005/8/layout/chevron2"/>
    <dgm:cxn modelId="{67277426-C880-4E6D-AF9E-F71DFF166DD8}" type="presParOf" srcId="{FBDA4067-A0BD-43BC-9121-0E3BEBB63377}" destId="{B24C7BA6-5A11-442B-B3B4-60A1E9B29DDF}" srcOrd="6" destOrd="0" presId="urn:microsoft.com/office/officeart/2005/8/layout/chevron2"/>
    <dgm:cxn modelId="{F741DA96-E6C3-489C-86D0-3A6A1DFD5F2D}" type="presParOf" srcId="{B24C7BA6-5A11-442B-B3B4-60A1E9B29DDF}" destId="{ADE8FC7B-6EFA-4DA4-9882-B3C8898B0745}" srcOrd="0" destOrd="0" presId="urn:microsoft.com/office/officeart/2005/8/layout/chevron2"/>
    <dgm:cxn modelId="{475E40CE-6187-4E20-BAE4-E3022623DD38}" type="presParOf" srcId="{B24C7BA6-5A11-442B-B3B4-60A1E9B29DDF}" destId="{F9CE83BD-A41F-4FF1-8CB1-3424ACBA363D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F932-74F1-4699-9236-08216C2BA70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081E93-C3EE-42A2-9CD3-186988683C40}">
      <dgm:prSet phldrT="[Текст]" custT="1"/>
      <dgm:spPr>
        <a:solidFill>
          <a:srgbClr val="FF0000"/>
        </a:solidFill>
      </dgm:spPr>
      <dgm:t>
        <a:bodyPr/>
        <a:lstStyle/>
        <a:p>
          <a:pPr>
            <a:lnSpc>
              <a:spcPts val="1200"/>
            </a:lnSpc>
          </a:pP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Цель программы: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22412-96D8-46C8-98CE-E13D0618169E}" type="parTrans" cxnId="{35F3D3AD-B7E4-4241-8994-C5DEBF62402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F5850185-224D-477A-9BEC-40E22C877AF2}" type="sibTrans" cxnId="{35F3D3AD-B7E4-4241-8994-C5DEBF62402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6991D272-D0AD-4CBE-9137-A86BC16ED63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ts val="1200"/>
            </a:lnSpc>
          </a:pPr>
          <a:r>
            <a:rPr lang="ru-RU" sz="1800" b="1" dirty="0" smtClean="0"/>
            <a:t>Задачи программы</a:t>
          </a:r>
          <a:endParaRPr lang="ru-RU" sz="1800" b="1" dirty="0"/>
        </a:p>
      </dgm:t>
    </dgm:pt>
    <dgm:pt modelId="{FBDF73AA-5E6C-4DAE-B655-3BE40F050D47}" type="parTrans" cxnId="{5B2E2DBB-91E5-4641-91DA-842FAE04A64D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BDE6157B-31E5-43EA-9ED0-8319CD82A9A0}" type="sibTrans" cxnId="{5B2E2DBB-91E5-4641-91DA-842FAE04A64D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B0C37E22-A4B3-4EF4-A175-AD36C068C2D4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Повышение уровня скоординированного взаимодействия со Следственным комитетом</a:t>
          </a:r>
        </a:p>
      </dgm:t>
    </dgm:pt>
    <dgm:pt modelId="{BB984E74-16B1-4B51-B78D-6C2F451AA806}" type="parTrans" cxnId="{48F0550A-8AB1-4904-A445-854B6476544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824BF391-A295-4FAD-8E7C-7913A7C41C8C}" type="sibTrans" cxnId="{48F0550A-8AB1-4904-A445-854B6476544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1B50105F-FC5B-4057-9B32-8D1CBA4017C4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Совершенствование городской многоуровневой системы профилактики насилия и жестокого обращения в семьи и, как следствие, снижение количества случаев семейного насилия</a:t>
          </a:r>
          <a:endParaRPr lang="ru-RU" sz="1200" dirty="0"/>
        </a:p>
      </dgm:t>
    </dgm:pt>
    <dgm:pt modelId="{C96D7133-2891-4616-8344-DAACA18F66B4}" type="parTrans" cxnId="{0E5179E7-617F-4141-BEDF-12FF9B70FB13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32054948-7D98-4ADE-9F87-1F344DEB5014}" type="sibTrans" cxnId="{0E5179E7-617F-4141-BEDF-12FF9B70FB13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103709F6-F519-48E1-AB26-A51521BCBC53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Разработка и внедрение комплексного межведомственного подхода с участием НКО</a:t>
          </a:r>
          <a:endParaRPr lang="ru-RU" sz="1200" dirty="0"/>
        </a:p>
      </dgm:t>
    </dgm:pt>
    <dgm:pt modelId="{7F731E5B-0553-45C9-BA2D-079D28D878D5}" type="parTrans" cxnId="{1706E358-E206-44F1-A20E-3BA4135D2800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CF029701-67E0-492C-87BA-72A532A9B6F6}" type="sibTrans" cxnId="{1706E358-E206-44F1-A20E-3BA4135D2800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66C0E535-C485-4FC1-BE93-F7412B6D6A1D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Повышение профессиональной компетентности специалистов</a:t>
          </a:r>
        </a:p>
      </dgm:t>
    </dgm:pt>
    <dgm:pt modelId="{684972D4-FC68-4E4D-A792-E5748CABA48C}" type="parTrans" cxnId="{FEBEEE1D-22B3-407F-BAE8-1D976E0B39D6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72A6458C-4B87-432A-9629-141FC9442D63}" type="sibTrans" cxnId="{FEBEEE1D-22B3-407F-BAE8-1D976E0B39D6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37135810-292F-46D9-90DF-BCEFDBC369D3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Повышение уровня информированности населения по проблеме жестокого обращения в семье</a:t>
          </a:r>
        </a:p>
      </dgm:t>
    </dgm:pt>
    <dgm:pt modelId="{8350D896-9488-4AA1-8345-5011998525BC}" type="parTrans" cxnId="{443E16F6-25A9-4673-A2CE-7908D6701E4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32C44473-1B37-4A1E-99AA-F18310AB6646}" type="sibTrans" cxnId="{443E16F6-25A9-4673-A2CE-7908D6701E4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AB2A9E95-9590-4968-B14C-4A540F410922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Установочный –  4 кв. 2017 г.</a:t>
          </a:r>
          <a:endParaRPr lang="ru-RU" sz="1200" dirty="0"/>
        </a:p>
      </dgm:t>
    </dgm:pt>
    <dgm:pt modelId="{6C21DD71-1CB3-49C1-B008-E80EE7D319AA}" type="sibTrans" cxnId="{62EF3BE2-3E64-48AF-BD63-6E812BF9E38A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0DC589DD-737B-436C-84BD-3D1CC5FC474E}" type="parTrans" cxnId="{62EF3BE2-3E64-48AF-BD63-6E812BF9E38A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BAA9729F-21AB-406C-8D06-32EE8ACD0F9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ts val="1200"/>
            </a:lnSpc>
          </a:pPr>
          <a:r>
            <a:rPr lang="ru-RU" sz="2000" b="1" dirty="0" smtClean="0"/>
            <a:t>Этапы реализации</a:t>
          </a:r>
          <a:endParaRPr lang="ru-RU" sz="2000" b="1" dirty="0"/>
        </a:p>
      </dgm:t>
    </dgm:pt>
    <dgm:pt modelId="{34E661B2-A2C4-4161-AC99-23D83C507F8D}" type="sibTrans" cxnId="{F9BB7F03-404B-4FA3-8E4D-53B184AC75E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1D9886CF-4540-4C11-9104-E0F1C95FAE3F}" type="parTrans" cxnId="{F9BB7F03-404B-4FA3-8E4D-53B184AC75E7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0DD181D3-7E8D-4F34-B8ED-9C44CFD1F194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Основной – 1 – 3 кв. 2018 г.</a:t>
          </a:r>
          <a:endParaRPr lang="ru-RU" sz="1200" dirty="0"/>
        </a:p>
      </dgm:t>
    </dgm:pt>
    <dgm:pt modelId="{34EE8DC7-38E3-4FB3-BD73-561EFCCEB95C}" type="parTrans" cxnId="{55FD12D1-6008-4157-9681-2BB846C381B1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E53A218D-9C5C-400A-B089-16B9CCCBC8FC}" type="sibTrans" cxnId="{55FD12D1-6008-4157-9681-2BB846C381B1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2A8B916B-EE35-4135-8A30-DAB8E937D649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ru-RU" sz="1200" dirty="0" smtClean="0"/>
            <a:t>Заключительный - 4 кв. 2018 г.</a:t>
          </a:r>
          <a:endParaRPr lang="ru-RU" sz="1200" dirty="0"/>
        </a:p>
      </dgm:t>
    </dgm:pt>
    <dgm:pt modelId="{774EE9F1-FC87-4BAC-87B2-A8023DD3AA42}" type="parTrans" cxnId="{5CFE09C7-FDC9-4A71-BFD5-949A271EB24C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F679A454-86C8-41F8-9D3D-15C9F4E31721}" type="sibTrans" cxnId="{5CFE09C7-FDC9-4A71-BFD5-949A271EB24C}">
      <dgm:prSet/>
      <dgm:spPr/>
      <dgm:t>
        <a:bodyPr/>
        <a:lstStyle/>
        <a:p>
          <a:pPr>
            <a:lnSpc>
              <a:spcPts val="1200"/>
            </a:lnSpc>
          </a:pPr>
          <a:endParaRPr lang="ru-RU" sz="1200"/>
        </a:p>
      </dgm:t>
    </dgm:pt>
    <dgm:pt modelId="{FC4DE53F-9033-4130-B1CF-51F48246A7AA}" type="pres">
      <dgm:prSet presAssocID="{0588F932-74F1-4699-9236-08216C2BA7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A2850F-9382-4D39-AE18-A2F87EADB2F4}" type="pres">
      <dgm:prSet presAssocID="{18081E93-C3EE-42A2-9CD3-186988683C40}" presName="composite" presStyleCnt="0"/>
      <dgm:spPr/>
    </dgm:pt>
    <dgm:pt modelId="{8372A6AF-C259-4B6C-8050-DD5640BF254F}" type="pres">
      <dgm:prSet presAssocID="{18081E93-C3EE-42A2-9CD3-186988683C40}" presName="bentUpArrow1" presStyleLbl="alignImgPlace1" presStyleIdx="0" presStyleCnt="2"/>
      <dgm:spPr/>
    </dgm:pt>
    <dgm:pt modelId="{3C83B010-BA53-4E49-B054-6E732EF52485}" type="pres">
      <dgm:prSet presAssocID="{18081E93-C3EE-42A2-9CD3-186988683C4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1BF8-8E96-42AF-BF2F-2D34DAD5E9DC}" type="pres">
      <dgm:prSet presAssocID="{18081E93-C3EE-42A2-9CD3-186988683C40}" presName="ChildText" presStyleLbl="revTx" presStyleIdx="0" presStyleCnt="3" custScaleX="229465" custLinFactNeighborX="66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4DCB2-F085-4E68-B553-473A198681E7}" type="pres">
      <dgm:prSet presAssocID="{F5850185-224D-477A-9BEC-40E22C877AF2}" presName="sibTrans" presStyleCnt="0"/>
      <dgm:spPr/>
    </dgm:pt>
    <dgm:pt modelId="{F5CB67C6-7160-4F59-B7D4-29FED4B514CA}" type="pres">
      <dgm:prSet presAssocID="{6991D272-D0AD-4CBE-9137-A86BC16ED63E}" presName="composite" presStyleCnt="0"/>
      <dgm:spPr/>
    </dgm:pt>
    <dgm:pt modelId="{A1EEB451-FFD5-4614-B551-4AE91018D9AD}" type="pres">
      <dgm:prSet presAssocID="{6991D272-D0AD-4CBE-9137-A86BC16ED63E}" presName="bentUpArrow1" presStyleLbl="alignImgPlace1" presStyleIdx="1" presStyleCnt="2"/>
      <dgm:spPr/>
    </dgm:pt>
    <dgm:pt modelId="{8C6D69EE-692E-4868-A151-859F098F00D1}" type="pres">
      <dgm:prSet presAssocID="{6991D272-D0AD-4CBE-9137-A86BC16ED63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63C0-C2D6-48F9-91CE-E09A65E4042C}" type="pres">
      <dgm:prSet presAssocID="{6991D272-D0AD-4CBE-9137-A86BC16ED63E}" presName="ChildText" presStyleLbl="revTx" presStyleIdx="1" presStyleCnt="3" custScaleX="312054" custScaleY="118522" custLinFactX="15152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8686B-E4AA-4716-883B-8EB55EB0A111}" type="pres">
      <dgm:prSet presAssocID="{BDE6157B-31E5-43EA-9ED0-8319CD82A9A0}" presName="sibTrans" presStyleCnt="0"/>
      <dgm:spPr/>
    </dgm:pt>
    <dgm:pt modelId="{199ECAC8-BF65-42A8-89AB-9B1812517A32}" type="pres">
      <dgm:prSet presAssocID="{BAA9729F-21AB-406C-8D06-32EE8ACD0F9A}" presName="composite" presStyleCnt="0"/>
      <dgm:spPr/>
    </dgm:pt>
    <dgm:pt modelId="{95565A52-4E84-4A62-9774-0C325C226110}" type="pres">
      <dgm:prSet presAssocID="{BAA9729F-21AB-406C-8D06-32EE8ACD0F9A}" presName="ParentText" presStyleLbl="node1" presStyleIdx="2" presStyleCnt="3" custLinFactNeighborX="-4841" custLinFactNeighborY="-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30CF2-49E7-4D2E-AA87-E4A78F351301}" type="pres">
      <dgm:prSet presAssocID="{BAA9729F-21AB-406C-8D06-32EE8ACD0F9A}" presName="FinalChildText" presStyleLbl="revTx" presStyleIdx="2" presStyleCnt="3" custScaleX="173564" custLinFactNeighborX="39328" custLinFactNeighborY="-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EEE1D-22B3-407F-BAE8-1D976E0B39D6}" srcId="{6991D272-D0AD-4CBE-9137-A86BC16ED63E}" destId="{66C0E535-C485-4FC1-BE93-F7412B6D6A1D}" srcOrd="2" destOrd="0" parTransId="{684972D4-FC68-4E4D-A792-E5748CABA48C}" sibTransId="{72A6458C-4B87-432A-9629-141FC9442D63}"/>
    <dgm:cxn modelId="{F6A97E29-D5DE-4076-81AA-BE767ACFECD5}" type="presOf" srcId="{0588F932-74F1-4699-9236-08216C2BA70D}" destId="{FC4DE53F-9033-4130-B1CF-51F48246A7AA}" srcOrd="0" destOrd="0" presId="urn:microsoft.com/office/officeart/2005/8/layout/StepDownProcess"/>
    <dgm:cxn modelId="{A8DB7A47-E340-4C2E-BC23-CBB363DF9602}" type="presOf" srcId="{0DD181D3-7E8D-4F34-B8ED-9C44CFD1F194}" destId="{F6930CF2-49E7-4D2E-AA87-E4A78F351301}" srcOrd="0" destOrd="1" presId="urn:microsoft.com/office/officeart/2005/8/layout/StepDownProcess"/>
    <dgm:cxn modelId="{21637494-BD1B-4EC2-BA0D-16E505D68899}" type="presOf" srcId="{B0C37E22-A4B3-4EF4-A175-AD36C068C2D4}" destId="{97AE63C0-C2D6-48F9-91CE-E09A65E4042C}" srcOrd="0" destOrd="1" presId="urn:microsoft.com/office/officeart/2005/8/layout/StepDownProcess"/>
    <dgm:cxn modelId="{48F0550A-8AB1-4904-A445-854B64765447}" srcId="{6991D272-D0AD-4CBE-9137-A86BC16ED63E}" destId="{B0C37E22-A4B3-4EF4-A175-AD36C068C2D4}" srcOrd="1" destOrd="0" parTransId="{BB984E74-16B1-4B51-B78D-6C2F451AA806}" sibTransId="{824BF391-A295-4FAD-8E7C-7913A7C41C8C}"/>
    <dgm:cxn modelId="{F9BB7F03-404B-4FA3-8E4D-53B184AC75E7}" srcId="{0588F932-74F1-4699-9236-08216C2BA70D}" destId="{BAA9729F-21AB-406C-8D06-32EE8ACD0F9A}" srcOrd="2" destOrd="0" parTransId="{1D9886CF-4540-4C11-9104-E0F1C95FAE3F}" sibTransId="{34E661B2-A2C4-4161-AC99-23D83C507F8D}"/>
    <dgm:cxn modelId="{E3736771-F7AD-4164-9837-ABCA8EB350AC}" type="presOf" srcId="{6991D272-D0AD-4CBE-9137-A86BC16ED63E}" destId="{8C6D69EE-692E-4868-A151-859F098F00D1}" srcOrd="0" destOrd="0" presId="urn:microsoft.com/office/officeart/2005/8/layout/StepDownProcess"/>
    <dgm:cxn modelId="{64B8F3B9-E764-4D26-956B-B6A9C0D2E97E}" type="presOf" srcId="{AB2A9E95-9590-4968-B14C-4A540F410922}" destId="{F6930CF2-49E7-4D2E-AA87-E4A78F351301}" srcOrd="0" destOrd="0" presId="urn:microsoft.com/office/officeart/2005/8/layout/StepDownProcess"/>
    <dgm:cxn modelId="{0C66685A-D3B3-46D1-A043-603B88D9C3BA}" type="presOf" srcId="{37135810-292F-46D9-90DF-BCEFDBC369D3}" destId="{97AE63C0-C2D6-48F9-91CE-E09A65E4042C}" srcOrd="0" destOrd="3" presId="urn:microsoft.com/office/officeart/2005/8/layout/StepDownProcess"/>
    <dgm:cxn modelId="{62EF3BE2-3E64-48AF-BD63-6E812BF9E38A}" srcId="{BAA9729F-21AB-406C-8D06-32EE8ACD0F9A}" destId="{AB2A9E95-9590-4968-B14C-4A540F410922}" srcOrd="0" destOrd="0" parTransId="{0DC589DD-737B-436C-84BD-3D1CC5FC474E}" sibTransId="{6C21DD71-1CB3-49C1-B008-E80EE7D319AA}"/>
    <dgm:cxn modelId="{87B4B9EF-4ACD-4E91-A83B-22376435A9CA}" type="presOf" srcId="{1B50105F-FC5B-4057-9B32-8D1CBA4017C4}" destId="{86CB1BF8-8E96-42AF-BF2F-2D34DAD5E9DC}" srcOrd="0" destOrd="0" presId="urn:microsoft.com/office/officeart/2005/8/layout/StepDownProcess"/>
    <dgm:cxn modelId="{43CE192E-FFE1-4728-9469-7DE5210FEB2A}" type="presOf" srcId="{2A8B916B-EE35-4135-8A30-DAB8E937D649}" destId="{F6930CF2-49E7-4D2E-AA87-E4A78F351301}" srcOrd="0" destOrd="2" presId="urn:microsoft.com/office/officeart/2005/8/layout/StepDownProcess"/>
    <dgm:cxn modelId="{59E7EDF5-B04A-4AC3-8252-5C5AA8A64C45}" type="presOf" srcId="{103709F6-F519-48E1-AB26-A51521BCBC53}" destId="{97AE63C0-C2D6-48F9-91CE-E09A65E4042C}" srcOrd="0" destOrd="0" presId="urn:microsoft.com/office/officeart/2005/8/layout/StepDownProcess"/>
    <dgm:cxn modelId="{5B2E2DBB-91E5-4641-91DA-842FAE04A64D}" srcId="{0588F932-74F1-4699-9236-08216C2BA70D}" destId="{6991D272-D0AD-4CBE-9137-A86BC16ED63E}" srcOrd="1" destOrd="0" parTransId="{FBDF73AA-5E6C-4DAE-B655-3BE40F050D47}" sibTransId="{BDE6157B-31E5-43EA-9ED0-8319CD82A9A0}"/>
    <dgm:cxn modelId="{30CD72A3-98BB-4D88-94DB-D3AD25E12EB2}" type="presOf" srcId="{66C0E535-C485-4FC1-BE93-F7412B6D6A1D}" destId="{97AE63C0-C2D6-48F9-91CE-E09A65E4042C}" srcOrd="0" destOrd="2" presId="urn:microsoft.com/office/officeart/2005/8/layout/StepDownProcess"/>
    <dgm:cxn modelId="{0E5179E7-617F-4141-BEDF-12FF9B70FB13}" srcId="{18081E93-C3EE-42A2-9CD3-186988683C40}" destId="{1B50105F-FC5B-4057-9B32-8D1CBA4017C4}" srcOrd="0" destOrd="0" parTransId="{C96D7133-2891-4616-8344-DAACA18F66B4}" sibTransId="{32054948-7D98-4ADE-9F87-1F344DEB5014}"/>
    <dgm:cxn modelId="{5CFE09C7-FDC9-4A71-BFD5-949A271EB24C}" srcId="{BAA9729F-21AB-406C-8D06-32EE8ACD0F9A}" destId="{2A8B916B-EE35-4135-8A30-DAB8E937D649}" srcOrd="2" destOrd="0" parTransId="{774EE9F1-FC87-4BAC-87B2-A8023DD3AA42}" sibTransId="{F679A454-86C8-41F8-9D3D-15C9F4E31721}"/>
    <dgm:cxn modelId="{92988D0D-1BBD-4150-93FE-567BA8AA196E}" type="presOf" srcId="{18081E93-C3EE-42A2-9CD3-186988683C40}" destId="{3C83B010-BA53-4E49-B054-6E732EF52485}" srcOrd="0" destOrd="0" presId="urn:microsoft.com/office/officeart/2005/8/layout/StepDownProcess"/>
    <dgm:cxn modelId="{55FD12D1-6008-4157-9681-2BB846C381B1}" srcId="{BAA9729F-21AB-406C-8D06-32EE8ACD0F9A}" destId="{0DD181D3-7E8D-4F34-B8ED-9C44CFD1F194}" srcOrd="1" destOrd="0" parTransId="{34EE8DC7-38E3-4FB3-BD73-561EFCCEB95C}" sibTransId="{E53A218D-9C5C-400A-B089-16B9CCCBC8FC}"/>
    <dgm:cxn modelId="{1706E358-E206-44F1-A20E-3BA4135D2800}" srcId="{6991D272-D0AD-4CBE-9137-A86BC16ED63E}" destId="{103709F6-F519-48E1-AB26-A51521BCBC53}" srcOrd="0" destOrd="0" parTransId="{7F731E5B-0553-45C9-BA2D-079D28D878D5}" sibTransId="{CF029701-67E0-492C-87BA-72A532A9B6F6}"/>
    <dgm:cxn modelId="{900318BE-DC96-4FA8-8313-2EC172CB8455}" type="presOf" srcId="{BAA9729F-21AB-406C-8D06-32EE8ACD0F9A}" destId="{95565A52-4E84-4A62-9774-0C325C226110}" srcOrd="0" destOrd="0" presId="urn:microsoft.com/office/officeart/2005/8/layout/StepDownProcess"/>
    <dgm:cxn modelId="{443E16F6-25A9-4673-A2CE-7908D6701E47}" srcId="{6991D272-D0AD-4CBE-9137-A86BC16ED63E}" destId="{37135810-292F-46D9-90DF-BCEFDBC369D3}" srcOrd="3" destOrd="0" parTransId="{8350D896-9488-4AA1-8345-5011998525BC}" sibTransId="{32C44473-1B37-4A1E-99AA-F18310AB6646}"/>
    <dgm:cxn modelId="{35F3D3AD-B7E4-4241-8994-C5DEBF624027}" srcId="{0588F932-74F1-4699-9236-08216C2BA70D}" destId="{18081E93-C3EE-42A2-9CD3-186988683C40}" srcOrd="0" destOrd="0" parTransId="{06922412-96D8-46C8-98CE-E13D0618169E}" sibTransId="{F5850185-224D-477A-9BEC-40E22C877AF2}"/>
    <dgm:cxn modelId="{709E9131-9103-4698-ABDC-6AD8B31B4475}" type="presParOf" srcId="{FC4DE53F-9033-4130-B1CF-51F48246A7AA}" destId="{4AA2850F-9382-4D39-AE18-A2F87EADB2F4}" srcOrd="0" destOrd="0" presId="urn:microsoft.com/office/officeart/2005/8/layout/StepDownProcess"/>
    <dgm:cxn modelId="{0225ACBD-E2DC-42C3-834D-27DA8EAAFF4B}" type="presParOf" srcId="{4AA2850F-9382-4D39-AE18-A2F87EADB2F4}" destId="{8372A6AF-C259-4B6C-8050-DD5640BF254F}" srcOrd="0" destOrd="0" presId="urn:microsoft.com/office/officeart/2005/8/layout/StepDownProcess"/>
    <dgm:cxn modelId="{F039CDBD-8A92-49F8-9C68-C60371CD2E44}" type="presParOf" srcId="{4AA2850F-9382-4D39-AE18-A2F87EADB2F4}" destId="{3C83B010-BA53-4E49-B054-6E732EF52485}" srcOrd="1" destOrd="0" presId="urn:microsoft.com/office/officeart/2005/8/layout/StepDownProcess"/>
    <dgm:cxn modelId="{25C68276-7698-4CB6-AB6A-3B14AD73EB66}" type="presParOf" srcId="{4AA2850F-9382-4D39-AE18-A2F87EADB2F4}" destId="{86CB1BF8-8E96-42AF-BF2F-2D34DAD5E9DC}" srcOrd="2" destOrd="0" presId="urn:microsoft.com/office/officeart/2005/8/layout/StepDownProcess"/>
    <dgm:cxn modelId="{ED084D6D-9CED-4F12-8C22-84EB06075E8F}" type="presParOf" srcId="{FC4DE53F-9033-4130-B1CF-51F48246A7AA}" destId="{E884DCB2-F085-4E68-B553-473A198681E7}" srcOrd="1" destOrd="0" presId="urn:microsoft.com/office/officeart/2005/8/layout/StepDownProcess"/>
    <dgm:cxn modelId="{1F6A752F-9289-42C9-8EBD-8F359F159C83}" type="presParOf" srcId="{FC4DE53F-9033-4130-B1CF-51F48246A7AA}" destId="{F5CB67C6-7160-4F59-B7D4-29FED4B514CA}" srcOrd="2" destOrd="0" presId="urn:microsoft.com/office/officeart/2005/8/layout/StepDownProcess"/>
    <dgm:cxn modelId="{0DC4259D-13ED-4A91-B306-D9662A11AD28}" type="presParOf" srcId="{F5CB67C6-7160-4F59-B7D4-29FED4B514CA}" destId="{A1EEB451-FFD5-4614-B551-4AE91018D9AD}" srcOrd="0" destOrd="0" presId="urn:microsoft.com/office/officeart/2005/8/layout/StepDownProcess"/>
    <dgm:cxn modelId="{6E1BFA81-D9F5-4DEA-B05B-45AA698A626D}" type="presParOf" srcId="{F5CB67C6-7160-4F59-B7D4-29FED4B514CA}" destId="{8C6D69EE-692E-4868-A151-859F098F00D1}" srcOrd="1" destOrd="0" presId="urn:microsoft.com/office/officeart/2005/8/layout/StepDownProcess"/>
    <dgm:cxn modelId="{068E1E12-A46E-44A1-A419-9C4FF1B4E51D}" type="presParOf" srcId="{F5CB67C6-7160-4F59-B7D4-29FED4B514CA}" destId="{97AE63C0-C2D6-48F9-91CE-E09A65E4042C}" srcOrd="2" destOrd="0" presId="urn:microsoft.com/office/officeart/2005/8/layout/StepDownProcess"/>
    <dgm:cxn modelId="{8A1AAB0D-FBEB-4259-8C22-810567BA8823}" type="presParOf" srcId="{FC4DE53F-9033-4130-B1CF-51F48246A7AA}" destId="{3F48686B-E4AA-4716-883B-8EB55EB0A111}" srcOrd="3" destOrd="0" presId="urn:microsoft.com/office/officeart/2005/8/layout/StepDownProcess"/>
    <dgm:cxn modelId="{F5E30835-5AF2-48B8-BEB7-A510EF1AE1A9}" type="presParOf" srcId="{FC4DE53F-9033-4130-B1CF-51F48246A7AA}" destId="{199ECAC8-BF65-42A8-89AB-9B1812517A32}" srcOrd="4" destOrd="0" presId="urn:microsoft.com/office/officeart/2005/8/layout/StepDownProcess"/>
    <dgm:cxn modelId="{800EB0B6-7175-40A6-8081-821F8FD31BBA}" type="presParOf" srcId="{199ECAC8-BF65-42A8-89AB-9B1812517A32}" destId="{95565A52-4E84-4A62-9774-0C325C226110}" srcOrd="0" destOrd="0" presId="urn:microsoft.com/office/officeart/2005/8/layout/StepDownProcess"/>
    <dgm:cxn modelId="{B8EA8B0B-BE6E-4584-BBA4-CDAECD592A4F}" type="presParOf" srcId="{199ECAC8-BF65-42A8-89AB-9B1812517A32}" destId="{F6930CF2-49E7-4D2E-AA87-E4A78F3513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D604C-6AAD-4EC1-824E-DBEA685FAACF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4757DF-2294-4917-8D5F-53B09CDA00AE}">
      <dgm:prSet phldrT="[Текст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r"/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194EF-DB83-44CA-A898-66D6372653E8}" type="parTrans" cxnId="{2D1AF30C-64F2-4490-9099-FE00E3F58E4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AE0D0-AF33-4940-9D71-0997A6528235}" type="sibTrans" cxnId="{2D1AF30C-64F2-4490-9099-FE00E3F58E4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89253-B545-4811-8A00-C0B6D1F2EACE}">
      <dgm:prSet phldrT="[Текст]" custT="1"/>
      <dgm:spPr/>
      <dgm:t>
        <a:bodyPr/>
        <a:lstStyle/>
        <a:p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B4135-EA6E-4A79-BE9D-1A5F2DA58320}" type="parTrans" cxnId="{7471D386-9209-4C5A-9513-A6C02777D2F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384AA-C849-424F-972C-7845EA668B4D}" type="sibTrans" cxnId="{7471D386-9209-4C5A-9513-A6C02777D2F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6D6D5-ACE5-4B4C-84F8-88CEF292661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установочного семинара для сотрудников – ответственных в округах города Москвы за работу со случаями жестокого обращения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C2387-FB1A-415C-A200-F46863EC0A5D}" type="parTrans" cxnId="{6973D6AD-2E01-46CA-957F-11B29DDB871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E8CFC-586E-4717-8A3F-4E27735A1271}" type="sibTrans" cxnId="{6973D6AD-2E01-46CA-957F-11B29DDB871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9FBE2-25DE-434B-8442-95CFC351F868}">
      <dgm:prSet phldrT="[Текст]" custT="1"/>
      <dgm:spPr/>
      <dgm:t>
        <a:bodyPr/>
        <a:lstStyle/>
        <a:p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C76DC-74BC-4EA1-BCF5-06275D77CDAE}" type="parTrans" cxnId="{907015EE-69FC-44D9-91E3-A7D6D749B11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C52CF-9BEF-4AD6-A393-6EF98513FBCE}" type="sibTrans" cxnId="{907015EE-69FC-44D9-91E3-A7D6D749B11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C78CA-412F-4E53-95C1-76F2A751CC1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информационно-методических материалов, необходимых для скоординированной работы специалистов со случаями жестокого обращения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4E5D9-D2FB-40D8-819A-81046D95721D}" type="parTrans" cxnId="{118BEB5E-AF22-4D3A-953A-A594999696D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7816F-6C6B-4131-9C62-4E894BE18014}" type="sibTrans" cxnId="{118BEB5E-AF22-4D3A-953A-A594999696D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CF484-4DAA-40FF-BF0C-F7CB84CA84B1}">
      <dgm:prSet phldrT="[Текст]" custT="1"/>
      <dgm:spPr>
        <a:solidFill>
          <a:srgbClr val="FF0000"/>
        </a:solidFill>
        <a:ln>
          <a:noFill/>
        </a:ln>
      </dgm:spPr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86D5C-8E44-4B25-9348-6A06D3C47EDD}" type="parTrans" cxnId="{A48231C6-1813-4198-8E39-2CFBDA4CD10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4F543-F575-40DA-B788-F074F88F495B}" type="sibTrans" cxnId="{A48231C6-1813-4198-8E39-2CFBDA4CD10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B9FA4-78D4-46B7-ADEA-7834385C56E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обучающего семинара для специалистов телефонов доверия и горячих линий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1FF1E-DBEA-4486-87A2-69B2B2D917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C3C00-FF31-4D74-9E30-761F85267E92}" type="sibTrans" cxnId="{B80882E3-5A57-46CD-9A3C-AAC2E405C57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4BD2A-6378-4923-AA14-6FD1E266BDC6}" type="parTrans" cxnId="{B80882E3-5A57-46CD-9A3C-AAC2E405C57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E7941-9B71-4DB6-8C14-FA0190A9C0AF}" type="sibTrans" cxnId="{E89D8877-C655-4A14-A2B8-3A22CD4EBC2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5BC93-D757-4E2A-AC75-D3A9F30781C4}" type="parTrans" cxnId="{E89D8877-C655-4A14-A2B8-3A22CD4EBC2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5BE88-91D4-4E39-B314-88A39076B536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algn="r"/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2C693-119A-4A41-9FD1-8B2BD9FD6F0E}" type="sibTrans" cxnId="{12141BEF-BC9A-40EC-BE83-5FE2E6574C7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B8D7D-F46F-4334-8BBA-496547C53372}" type="parTrans" cxnId="{12141BEF-BC9A-40EC-BE83-5FE2E6574C7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B506D-C3A9-4A9D-8F2C-6A35A292DD69}" type="pres">
      <dgm:prSet presAssocID="{BC6D604C-6AAD-4EC1-824E-DBEA685FAAC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866A47-16AB-4A07-8987-8065189CAFAA}" type="pres">
      <dgm:prSet presAssocID="{724757DF-2294-4917-8D5F-53B09CDA00AE}" presName="composite" presStyleCnt="0"/>
      <dgm:spPr/>
    </dgm:pt>
    <dgm:pt modelId="{532CC08B-9B8E-4415-96A5-6A433DEB35D2}" type="pres">
      <dgm:prSet presAssocID="{724757DF-2294-4917-8D5F-53B09CDA00A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6C39B-9F70-4505-BDD7-874E2BCACBB6}" type="pres">
      <dgm:prSet presAssocID="{724757DF-2294-4917-8D5F-53B09CDA00A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1D450-7112-4D23-B69B-2D054CC80A33}" type="pres">
      <dgm:prSet presAssocID="{724757DF-2294-4917-8D5F-53B09CDA00AE}" presName="Accent" presStyleLbl="parChTrans1D1" presStyleIdx="0" presStyleCnt="3"/>
      <dgm:spPr/>
    </dgm:pt>
    <dgm:pt modelId="{D6035B20-A92F-41C0-ADB0-39DF46149C58}" type="pres">
      <dgm:prSet presAssocID="{724757DF-2294-4917-8D5F-53B09CDA00A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39B2-A43E-4B24-AC28-C7EC875E7C10}" type="pres">
      <dgm:prSet presAssocID="{27AAE0D0-AF33-4940-9D71-0997A6528235}" presName="sibTrans" presStyleCnt="0"/>
      <dgm:spPr/>
    </dgm:pt>
    <dgm:pt modelId="{C5A477B4-FDB6-43DF-88E3-95A9DBCB3575}" type="pres">
      <dgm:prSet presAssocID="{4095BE88-91D4-4E39-B314-88A39076B536}" presName="composite" presStyleCnt="0"/>
      <dgm:spPr/>
    </dgm:pt>
    <dgm:pt modelId="{B29983C5-4AB8-4DCA-B1E2-2AD31EB7844E}" type="pres">
      <dgm:prSet presAssocID="{4095BE88-91D4-4E39-B314-88A39076B53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9F7C3-3814-4340-8127-2EFD7623B492}" type="pres">
      <dgm:prSet presAssocID="{4095BE88-91D4-4E39-B314-88A39076B53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61039-FD10-4199-877B-AE2BF99821A1}" type="pres">
      <dgm:prSet presAssocID="{4095BE88-91D4-4E39-B314-88A39076B536}" presName="Accent" presStyleLbl="parChTrans1D1" presStyleIdx="1" presStyleCnt="3"/>
      <dgm:spPr/>
    </dgm:pt>
    <dgm:pt modelId="{04BDF3D3-1956-4B43-A6D6-85969A292791}" type="pres">
      <dgm:prSet presAssocID="{4095BE88-91D4-4E39-B314-88A39076B536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F3214-3ECE-44ED-90AB-459A9341D741}" type="pres">
      <dgm:prSet presAssocID="{90A2C693-119A-4A41-9FD1-8B2BD9FD6F0E}" presName="sibTrans" presStyleCnt="0"/>
      <dgm:spPr/>
    </dgm:pt>
    <dgm:pt modelId="{6EA8A470-8C77-4FA6-9167-E4F4F3B7BF40}" type="pres">
      <dgm:prSet presAssocID="{9B2CF484-4DAA-40FF-BF0C-F7CB84CA84B1}" presName="composite" presStyleCnt="0"/>
      <dgm:spPr/>
    </dgm:pt>
    <dgm:pt modelId="{5152108F-127A-4E02-9C65-F23E600AD406}" type="pres">
      <dgm:prSet presAssocID="{9B2CF484-4DAA-40FF-BF0C-F7CB84CA84B1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23846-A7E6-429D-ABF1-CD61666BA9AF}" type="pres">
      <dgm:prSet presAssocID="{9B2CF484-4DAA-40FF-BF0C-F7CB84CA84B1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7DADB-0E05-4624-8185-18F579F49522}" type="pres">
      <dgm:prSet presAssocID="{9B2CF484-4DAA-40FF-BF0C-F7CB84CA84B1}" presName="Accent" presStyleLbl="parChTrans1D1" presStyleIdx="2" presStyleCnt="3"/>
      <dgm:spPr/>
    </dgm:pt>
    <dgm:pt modelId="{BDED24EB-C852-405C-8553-88EE77E9174B}" type="pres">
      <dgm:prSet presAssocID="{9B2CF484-4DAA-40FF-BF0C-F7CB84CA84B1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BEB5E-AF22-4D3A-953A-A594999696DD}" srcId="{4095BE88-91D4-4E39-B314-88A39076B536}" destId="{568C78CA-412F-4E53-95C1-76F2A751CC13}" srcOrd="1" destOrd="0" parTransId="{E284E5D9-D2FB-40D8-819A-81046D95721D}" sibTransId="{6AC7816F-6C6B-4131-9C62-4E894BE18014}"/>
    <dgm:cxn modelId="{2D1AF30C-64F2-4490-9099-FE00E3F58E4F}" srcId="{BC6D604C-6AAD-4EC1-824E-DBEA685FAACF}" destId="{724757DF-2294-4917-8D5F-53B09CDA00AE}" srcOrd="0" destOrd="0" parTransId="{E4C194EF-DB83-44CA-A898-66D6372653E8}" sibTransId="{27AAE0D0-AF33-4940-9D71-0997A6528235}"/>
    <dgm:cxn modelId="{393A2B0B-00C2-4DD6-96E4-81EE55D7DF78}" type="presOf" srcId="{568C78CA-412F-4E53-95C1-76F2A751CC13}" destId="{04BDF3D3-1956-4B43-A6D6-85969A292791}" srcOrd="0" destOrd="0" presId="urn:microsoft.com/office/officeart/2011/layout/TabList"/>
    <dgm:cxn modelId="{920111D9-7F81-487A-9B54-C7CDFB6E983A}" type="presOf" srcId="{1AF89253-B545-4811-8A00-C0B6D1F2EACE}" destId="{532CC08B-9B8E-4415-96A5-6A433DEB35D2}" srcOrd="0" destOrd="0" presId="urn:microsoft.com/office/officeart/2011/layout/TabList"/>
    <dgm:cxn modelId="{907015EE-69FC-44D9-91E3-A7D6D749B118}" srcId="{4095BE88-91D4-4E39-B314-88A39076B536}" destId="{36E9FBE2-25DE-434B-8442-95CFC351F868}" srcOrd="0" destOrd="0" parTransId="{95DC76DC-74BC-4EA1-BCF5-06275D77CDAE}" sibTransId="{7A3C52CF-9BEF-4AD6-A393-6EF98513FBCE}"/>
    <dgm:cxn modelId="{6973D6AD-2E01-46CA-957F-11B29DDB871D}" srcId="{724757DF-2294-4917-8D5F-53B09CDA00AE}" destId="{DC56D6D5-ACE5-4B4C-84F8-88CEF292661E}" srcOrd="1" destOrd="0" parTransId="{C30C2387-FB1A-415C-A200-F46863EC0A5D}" sibTransId="{C32E8CFC-586E-4717-8A3F-4E27735A1271}"/>
    <dgm:cxn modelId="{7471D386-9209-4C5A-9513-A6C02777D2FE}" srcId="{724757DF-2294-4917-8D5F-53B09CDA00AE}" destId="{1AF89253-B545-4811-8A00-C0B6D1F2EACE}" srcOrd="0" destOrd="0" parTransId="{CBAB4135-EA6E-4A79-BE9D-1A5F2DA58320}" sibTransId="{354384AA-C849-424F-972C-7845EA668B4D}"/>
    <dgm:cxn modelId="{95B2B3D5-0A8D-4AFA-A747-8C4D333B187D}" type="presOf" srcId="{D7E1FF1E-DBEA-4486-87A2-69B2B2D91724}" destId="{5152108F-127A-4E02-9C65-F23E600AD406}" srcOrd="0" destOrd="0" presId="urn:microsoft.com/office/officeart/2011/layout/TabList"/>
    <dgm:cxn modelId="{E4CE2A4A-BE63-4594-8979-B9216FD3FCDE}" type="presOf" srcId="{724757DF-2294-4917-8D5F-53B09CDA00AE}" destId="{5566C39B-9F70-4505-BDD7-874E2BCACBB6}" srcOrd="0" destOrd="0" presId="urn:microsoft.com/office/officeart/2011/layout/TabList"/>
    <dgm:cxn modelId="{25B6406F-9851-4F99-A5E6-2AAC56A6BA28}" type="presOf" srcId="{BC6D604C-6AAD-4EC1-824E-DBEA685FAACF}" destId="{424B506D-C3A9-4A9D-8F2C-6A35A292DD69}" srcOrd="0" destOrd="0" presId="urn:microsoft.com/office/officeart/2011/layout/TabList"/>
    <dgm:cxn modelId="{318B7360-996F-46F1-86D8-80DCB07AD523}" type="presOf" srcId="{F4DB9FA4-78D4-46B7-ADEA-7834385C56E8}" destId="{BDED24EB-C852-405C-8553-88EE77E9174B}" srcOrd="0" destOrd="0" presId="urn:microsoft.com/office/officeart/2011/layout/TabList"/>
    <dgm:cxn modelId="{B80882E3-5A57-46CD-9A3C-AAC2E405C576}" srcId="{9B2CF484-4DAA-40FF-BF0C-F7CB84CA84B1}" destId="{D7E1FF1E-DBEA-4486-87A2-69B2B2D91724}" srcOrd="0" destOrd="0" parTransId="{6CB4BD2A-6378-4923-AA14-6FD1E266BDC6}" sibTransId="{2A2C3C00-FF31-4D74-9E30-761F85267E92}"/>
    <dgm:cxn modelId="{FC266E0B-C618-4014-868C-6E38514452AD}" type="presOf" srcId="{4095BE88-91D4-4E39-B314-88A39076B536}" destId="{E909F7C3-3814-4340-8127-2EFD7623B492}" srcOrd="0" destOrd="0" presId="urn:microsoft.com/office/officeart/2011/layout/TabList"/>
    <dgm:cxn modelId="{12141BEF-BC9A-40EC-BE83-5FE2E6574C7A}" srcId="{BC6D604C-6AAD-4EC1-824E-DBEA685FAACF}" destId="{4095BE88-91D4-4E39-B314-88A39076B536}" srcOrd="1" destOrd="0" parTransId="{996B8D7D-F46F-4334-8BBA-496547C53372}" sibTransId="{90A2C693-119A-4A41-9FD1-8B2BD9FD6F0E}"/>
    <dgm:cxn modelId="{1848AF4A-918E-4910-A16B-71E15917B80C}" type="presOf" srcId="{36E9FBE2-25DE-434B-8442-95CFC351F868}" destId="{B29983C5-4AB8-4DCA-B1E2-2AD31EB7844E}" srcOrd="0" destOrd="0" presId="urn:microsoft.com/office/officeart/2011/layout/TabList"/>
    <dgm:cxn modelId="{00B6C0FA-C890-41F2-990E-CEA6BC468A1F}" type="presOf" srcId="{9B2CF484-4DAA-40FF-BF0C-F7CB84CA84B1}" destId="{BFD23846-A7E6-429D-ABF1-CD61666BA9AF}" srcOrd="0" destOrd="0" presId="urn:microsoft.com/office/officeart/2011/layout/TabList"/>
    <dgm:cxn modelId="{E89D8877-C655-4A14-A2B8-3A22CD4EBC28}" srcId="{9B2CF484-4DAA-40FF-BF0C-F7CB84CA84B1}" destId="{F4DB9FA4-78D4-46B7-ADEA-7834385C56E8}" srcOrd="1" destOrd="0" parTransId="{8415BC93-D757-4E2A-AC75-D3A9F30781C4}" sibTransId="{727E7941-9B71-4DB6-8C14-FA0190A9C0AF}"/>
    <dgm:cxn modelId="{B38B7DDB-7E06-439B-8377-BA061064697B}" type="presOf" srcId="{DC56D6D5-ACE5-4B4C-84F8-88CEF292661E}" destId="{D6035B20-A92F-41C0-ADB0-39DF46149C58}" srcOrd="0" destOrd="0" presId="urn:microsoft.com/office/officeart/2011/layout/TabList"/>
    <dgm:cxn modelId="{A48231C6-1813-4198-8E39-2CFBDA4CD107}" srcId="{BC6D604C-6AAD-4EC1-824E-DBEA685FAACF}" destId="{9B2CF484-4DAA-40FF-BF0C-F7CB84CA84B1}" srcOrd="2" destOrd="0" parTransId="{4BA86D5C-8E44-4B25-9348-6A06D3C47EDD}" sibTransId="{D744F543-F575-40DA-B788-F074F88F495B}"/>
    <dgm:cxn modelId="{B642B6C8-F8CF-47E4-B438-EE47F4753526}" type="presParOf" srcId="{424B506D-C3A9-4A9D-8F2C-6A35A292DD69}" destId="{B0866A47-16AB-4A07-8987-8065189CAFAA}" srcOrd="0" destOrd="0" presId="urn:microsoft.com/office/officeart/2011/layout/TabList"/>
    <dgm:cxn modelId="{35276673-529B-4300-A8D7-AD5203EC76A0}" type="presParOf" srcId="{B0866A47-16AB-4A07-8987-8065189CAFAA}" destId="{532CC08B-9B8E-4415-96A5-6A433DEB35D2}" srcOrd="0" destOrd="0" presId="urn:microsoft.com/office/officeart/2011/layout/TabList"/>
    <dgm:cxn modelId="{812CA354-59A7-4305-B40C-D29A1E9B3C7E}" type="presParOf" srcId="{B0866A47-16AB-4A07-8987-8065189CAFAA}" destId="{5566C39B-9F70-4505-BDD7-874E2BCACBB6}" srcOrd="1" destOrd="0" presId="urn:microsoft.com/office/officeart/2011/layout/TabList"/>
    <dgm:cxn modelId="{90F4254E-F755-4F52-99C3-6DC2A5335567}" type="presParOf" srcId="{B0866A47-16AB-4A07-8987-8065189CAFAA}" destId="{D461D450-7112-4D23-B69B-2D054CC80A33}" srcOrd="2" destOrd="0" presId="urn:microsoft.com/office/officeart/2011/layout/TabList"/>
    <dgm:cxn modelId="{8C2DB07D-29B9-41E4-AABB-414662767352}" type="presParOf" srcId="{424B506D-C3A9-4A9D-8F2C-6A35A292DD69}" destId="{D6035B20-A92F-41C0-ADB0-39DF46149C58}" srcOrd="1" destOrd="0" presId="urn:microsoft.com/office/officeart/2011/layout/TabList"/>
    <dgm:cxn modelId="{DCA31E14-0968-4C7C-B04B-344EDA4254A8}" type="presParOf" srcId="{424B506D-C3A9-4A9D-8F2C-6A35A292DD69}" destId="{DD6939B2-A43E-4B24-AC28-C7EC875E7C10}" srcOrd="2" destOrd="0" presId="urn:microsoft.com/office/officeart/2011/layout/TabList"/>
    <dgm:cxn modelId="{2CEE2FDA-66A0-49EA-B2DC-FA83A9A0AA03}" type="presParOf" srcId="{424B506D-C3A9-4A9D-8F2C-6A35A292DD69}" destId="{C5A477B4-FDB6-43DF-88E3-95A9DBCB3575}" srcOrd="3" destOrd="0" presId="urn:microsoft.com/office/officeart/2011/layout/TabList"/>
    <dgm:cxn modelId="{C6161CF0-A224-46EB-B6A2-B961BDDB9E4C}" type="presParOf" srcId="{C5A477B4-FDB6-43DF-88E3-95A9DBCB3575}" destId="{B29983C5-4AB8-4DCA-B1E2-2AD31EB7844E}" srcOrd="0" destOrd="0" presId="urn:microsoft.com/office/officeart/2011/layout/TabList"/>
    <dgm:cxn modelId="{C2A0AD03-7652-4836-8485-D361756683C7}" type="presParOf" srcId="{C5A477B4-FDB6-43DF-88E3-95A9DBCB3575}" destId="{E909F7C3-3814-4340-8127-2EFD7623B492}" srcOrd="1" destOrd="0" presId="urn:microsoft.com/office/officeart/2011/layout/TabList"/>
    <dgm:cxn modelId="{ED437B66-DE04-4D6A-8E6B-3A9B6CE71BF9}" type="presParOf" srcId="{C5A477B4-FDB6-43DF-88E3-95A9DBCB3575}" destId="{A8E61039-FD10-4199-877B-AE2BF99821A1}" srcOrd="2" destOrd="0" presId="urn:microsoft.com/office/officeart/2011/layout/TabList"/>
    <dgm:cxn modelId="{5AD948DD-DB5D-40CA-B95F-CA0E6CCE5FAC}" type="presParOf" srcId="{424B506D-C3A9-4A9D-8F2C-6A35A292DD69}" destId="{04BDF3D3-1956-4B43-A6D6-85969A292791}" srcOrd="4" destOrd="0" presId="urn:microsoft.com/office/officeart/2011/layout/TabList"/>
    <dgm:cxn modelId="{764E5A73-6E23-4E3F-A9E1-63DBBD4F90D4}" type="presParOf" srcId="{424B506D-C3A9-4A9D-8F2C-6A35A292DD69}" destId="{E99F3214-3ECE-44ED-90AB-459A9341D741}" srcOrd="5" destOrd="0" presId="urn:microsoft.com/office/officeart/2011/layout/TabList"/>
    <dgm:cxn modelId="{ED805EDF-DB09-4731-8D5C-5281B508FAF8}" type="presParOf" srcId="{424B506D-C3A9-4A9D-8F2C-6A35A292DD69}" destId="{6EA8A470-8C77-4FA6-9167-E4F4F3B7BF40}" srcOrd="6" destOrd="0" presId="urn:microsoft.com/office/officeart/2011/layout/TabList"/>
    <dgm:cxn modelId="{04003315-CA20-4DF0-9633-0900DDEE676C}" type="presParOf" srcId="{6EA8A470-8C77-4FA6-9167-E4F4F3B7BF40}" destId="{5152108F-127A-4E02-9C65-F23E600AD406}" srcOrd="0" destOrd="0" presId="urn:microsoft.com/office/officeart/2011/layout/TabList"/>
    <dgm:cxn modelId="{CB259247-A465-4AAE-B66E-8B1C524BAAE1}" type="presParOf" srcId="{6EA8A470-8C77-4FA6-9167-E4F4F3B7BF40}" destId="{BFD23846-A7E6-429D-ABF1-CD61666BA9AF}" srcOrd="1" destOrd="0" presId="urn:microsoft.com/office/officeart/2011/layout/TabList"/>
    <dgm:cxn modelId="{09C226AC-F550-429F-93A0-44D678DB9863}" type="presParOf" srcId="{6EA8A470-8C77-4FA6-9167-E4F4F3B7BF40}" destId="{B427DADB-0E05-4624-8185-18F579F49522}" srcOrd="2" destOrd="0" presId="urn:microsoft.com/office/officeart/2011/layout/TabList"/>
    <dgm:cxn modelId="{C872F338-3678-4124-AE96-53370ECE15B1}" type="presParOf" srcId="{424B506D-C3A9-4A9D-8F2C-6A35A292DD69}" destId="{BDED24EB-C852-405C-8553-88EE77E9174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F3538-189F-4542-9152-3162CFFA1BB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8E672-52C3-4847-97E3-52F1E097B8A6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ИЗДАНО</a:t>
          </a: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DEDB-85F1-4C31-9116-70848F033212}" type="parTrans" cxnId="{965B6ABD-6FB3-4B84-8619-8129D2AA8FAB}">
      <dgm:prSet/>
      <dgm:spPr/>
      <dgm:t>
        <a:bodyPr/>
        <a:lstStyle/>
        <a:p>
          <a:endParaRPr lang="ru-RU" sz="1200"/>
        </a:p>
      </dgm:t>
    </dgm:pt>
    <dgm:pt modelId="{0CB7FC88-8D69-40D9-A90A-4F3CC2CDED12}" type="sibTrans" cxnId="{965B6ABD-6FB3-4B84-8619-8129D2AA8FAB}">
      <dgm:prSet/>
      <dgm:spPr/>
      <dgm:t>
        <a:bodyPr/>
        <a:lstStyle/>
        <a:p>
          <a:endParaRPr lang="ru-RU" sz="1200"/>
        </a:p>
      </dgm:t>
    </dgm:pt>
    <dgm:pt modelId="{33BFB501-5250-4CDC-8122-0665F3BF2735}">
      <dgm:prSet phldrT="[Текст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3 статьи по теме ОЭП</a:t>
          </a:r>
          <a:endParaRPr lang="ru-RU" sz="1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47B58-3386-4A74-91E9-642C18891EBA}" type="parTrans" cxnId="{5005451C-EC5E-4D38-8D7E-C2E6AFBFF372}">
      <dgm:prSet/>
      <dgm:spPr/>
      <dgm:t>
        <a:bodyPr/>
        <a:lstStyle/>
        <a:p>
          <a:endParaRPr lang="ru-RU" sz="1200"/>
        </a:p>
      </dgm:t>
    </dgm:pt>
    <dgm:pt modelId="{385E71EE-4263-4E28-9E3D-13FDE351D789}" type="sibTrans" cxnId="{5005451C-EC5E-4D38-8D7E-C2E6AFBFF372}">
      <dgm:prSet/>
      <dgm:spPr/>
      <dgm:t>
        <a:bodyPr/>
        <a:lstStyle/>
        <a:p>
          <a:endParaRPr lang="ru-RU" sz="1200"/>
        </a:p>
      </dgm:t>
    </dgm:pt>
    <dgm:pt modelId="{DF725F90-91DF-4E19-84C9-05C9AF8D2FF9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 sz="12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ПОДГОТОВ-ЛЕН</a:t>
          </a:r>
          <a:endParaRPr lang="ru-RU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3BDE0-1EDA-4475-B86B-1C8678D9EBE5}" type="parTrans" cxnId="{55A7CDDB-12B0-40DE-A16C-AD4B382BAC60}">
      <dgm:prSet/>
      <dgm:spPr/>
      <dgm:t>
        <a:bodyPr/>
        <a:lstStyle/>
        <a:p>
          <a:endParaRPr lang="ru-RU" sz="1200"/>
        </a:p>
      </dgm:t>
    </dgm:pt>
    <dgm:pt modelId="{EF90B1F9-7F57-45E6-8C1E-2C148EAF4C1A}" type="sibTrans" cxnId="{55A7CDDB-12B0-40DE-A16C-AD4B382BAC60}">
      <dgm:prSet/>
      <dgm:spPr/>
      <dgm:t>
        <a:bodyPr/>
        <a:lstStyle/>
        <a:p>
          <a:endParaRPr lang="ru-RU" sz="1200"/>
        </a:p>
      </dgm:t>
    </dgm:pt>
    <dgm:pt modelId="{6A3B30B2-2862-4661-B475-4DB965E9EF29}">
      <dgm:prSet phldrT="[Текст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Методический сборник «Формирование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родительско-детских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отношений в семье несовершеннолетней матери в условиях специализированного учреждения (из опыта работы филиала «Специализированный дом ребенка «Маленькая мама» ГБУ города Москвы «Кризисный центр помощи женщинам и детям» ДТСЗН)</a:t>
          </a:r>
          <a:endParaRPr lang="ru-RU" sz="1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17C9F-78E3-4137-94BB-913B83C41ACB}" type="parTrans" cxnId="{FEA5FEAB-FDBC-4661-8004-4DF919DD38B5}">
      <dgm:prSet/>
      <dgm:spPr/>
      <dgm:t>
        <a:bodyPr/>
        <a:lstStyle/>
        <a:p>
          <a:endParaRPr lang="ru-RU" sz="1200"/>
        </a:p>
      </dgm:t>
    </dgm:pt>
    <dgm:pt modelId="{44E2F434-E7F3-458A-AD4D-67731A39AD64}" type="sibTrans" cxnId="{FEA5FEAB-FDBC-4661-8004-4DF919DD38B5}">
      <dgm:prSet/>
      <dgm:spPr/>
      <dgm:t>
        <a:bodyPr/>
        <a:lstStyle/>
        <a:p>
          <a:endParaRPr lang="ru-RU" sz="1200"/>
        </a:p>
      </dgm:t>
    </dgm:pt>
    <dgm:pt modelId="{BCF7580C-6175-4459-A27C-AC560685DFA4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sz="12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РАЗРАБОТАНЫ И ВНЕДРЕНЫ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BBBE3-4F09-4CAC-840A-1D624CC3788B}" type="parTrans" cxnId="{8656DBEE-F800-465B-8CD7-6952FDB66834}">
      <dgm:prSet/>
      <dgm:spPr/>
      <dgm:t>
        <a:bodyPr/>
        <a:lstStyle/>
        <a:p>
          <a:endParaRPr lang="ru-RU" sz="1200"/>
        </a:p>
      </dgm:t>
    </dgm:pt>
    <dgm:pt modelId="{07FC4A47-5447-4D57-8FDF-F22FAC3C4968}" type="sibTrans" cxnId="{8656DBEE-F800-465B-8CD7-6952FDB66834}">
      <dgm:prSet/>
      <dgm:spPr/>
      <dgm:t>
        <a:bodyPr/>
        <a:lstStyle/>
        <a:p>
          <a:endParaRPr lang="ru-RU" sz="1200"/>
        </a:p>
      </dgm:t>
    </dgm:pt>
    <dgm:pt modelId="{20D01CBF-2647-48D5-A270-7B743DC61B25}">
      <dgm:prSet phldrT="[Текст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Автоматизированная база данных «Психея»</a:t>
          </a:r>
          <a:endParaRPr lang="ru-RU" sz="1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DCB1F-88A6-428B-8D87-B10C7E9A77E9}" type="parTrans" cxnId="{451C7B32-EB6D-473F-AB96-E174C1497F8E}">
      <dgm:prSet/>
      <dgm:spPr/>
      <dgm:t>
        <a:bodyPr/>
        <a:lstStyle/>
        <a:p>
          <a:endParaRPr lang="ru-RU" sz="1200"/>
        </a:p>
      </dgm:t>
    </dgm:pt>
    <dgm:pt modelId="{08F438EA-44AF-4883-9621-20A7B15F3C6D}" type="sibTrans" cxnId="{451C7B32-EB6D-473F-AB96-E174C1497F8E}">
      <dgm:prSet/>
      <dgm:spPr/>
      <dgm:t>
        <a:bodyPr/>
        <a:lstStyle/>
        <a:p>
          <a:endParaRPr lang="ru-RU" sz="1200"/>
        </a:p>
      </dgm:t>
    </dgm:pt>
    <dgm:pt modelId="{439E9ECB-8FC0-4351-A3C7-4DA5509AD8F2}">
      <dgm:prSet phldrT="[Текст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Рекомендации по профилактике психологического и иных форм насилия среди школьников</a:t>
          </a:r>
          <a:endParaRPr lang="ru-RU" sz="1400" b="0" i="0" dirty="0">
            <a:latin typeface="Arial" pitchFamily="34" charset="0"/>
            <a:cs typeface="Arial" pitchFamily="34" charset="0"/>
          </a:endParaRPr>
        </a:p>
      </dgm:t>
    </dgm:pt>
    <dgm:pt modelId="{F00D5592-7505-40DD-B4D5-ADB8CBB89331}" type="parTrans" cxnId="{71843DA1-C754-47A6-AC11-158B7DA2D8BC}">
      <dgm:prSet/>
      <dgm:spPr/>
      <dgm:t>
        <a:bodyPr/>
        <a:lstStyle/>
        <a:p>
          <a:endParaRPr lang="ru-RU"/>
        </a:p>
      </dgm:t>
    </dgm:pt>
    <dgm:pt modelId="{353E9373-DE5E-4BCE-8E7D-CA8E2855E246}" type="sibTrans" cxnId="{71843DA1-C754-47A6-AC11-158B7DA2D8BC}">
      <dgm:prSet/>
      <dgm:spPr/>
      <dgm:t>
        <a:bodyPr/>
        <a:lstStyle/>
        <a:p>
          <a:endParaRPr lang="ru-RU"/>
        </a:p>
      </dgm:t>
    </dgm:pt>
    <dgm:pt modelId="{52206B23-6588-4510-84BC-7B37D63FE8AA}">
      <dgm:prSet phldrT="[Текст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1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953AA-A46F-44EF-924D-11D028809EDC}" type="parTrans" cxnId="{748E1A79-4995-4CC5-8CB2-2616153D1734}">
      <dgm:prSet/>
      <dgm:spPr/>
      <dgm:t>
        <a:bodyPr/>
        <a:lstStyle/>
        <a:p>
          <a:endParaRPr lang="ru-RU"/>
        </a:p>
      </dgm:t>
    </dgm:pt>
    <dgm:pt modelId="{5DB0DE17-9E00-421F-A010-07259CBAE87D}" type="sibTrans" cxnId="{748E1A79-4995-4CC5-8CB2-2616153D1734}">
      <dgm:prSet/>
      <dgm:spPr/>
      <dgm:t>
        <a:bodyPr/>
        <a:lstStyle/>
        <a:p>
          <a:endParaRPr lang="ru-RU"/>
        </a:p>
      </dgm:t>
    </dgm:pt>
    <dgm:pt modelId="{D5BBA560-9E55-44E5-88C5-D486ECF041A7}" type="pres">
      <dgm:prSet presAssocID="{1B4F3538-189F-4542-9152-3162CFFA1B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999F55-743C-45E4-AA2C-6B6DDBC77FDE}" type="pres">
      <dgm:prSet presAssocID="{11A8E672-52C3-4847-97E3-52F1E097B8A6}" presName="composite" presStyleCnt="0"/>
      <dgm:spPr/>
    </dgm:pt>
    <dgm:pt modelId="{121236A8-37B3-422E-A245-B2C973C283AB}" type="pres">
      <dgm:prSet presAssocID="{11A8E672-52C3-4847-97E3-52F1E097B8A6}" presName="parentText" presStyleLbl="alignNode1" presStyleIdx="0" presStyleCnt="3" custScaleX="125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BA410-FD14-43CF-8F42-69F12963F284}" type="pres">
      <dgm:prSet presAssocID="{11A8E672-52C3-4847-97E3-52F1E097B8A6}" presName="descendantText" presStyleLbl="alignAcc1" presStyleIdx="0" presStyleCnt="3" custScaleX="94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077AD-7282-4E58-9C85-5CE5E05A291D}" type="pres">
      <dgm:prSet presAssocID="{0CB7FC88-8D69-40D9-A90A-4F3CC2CDED12}" presName="sp" presStyleCnt="0"/>
      <dgm:spPr/>
    </dgm:pt>
    <dgm:pt modelId="{4CC58DDD-BFCD-47D1-B610-ED47A1BE5FCE}" type="pres">
      <dgm:prSet presAssocID="{DF725F90-91DF-4E19-84C9-05C9AF8D2FF9}" presName="composite" presStyleCnt="0"/>
      <dgm:spPr/>
    </dgm:pt>
    <dgm:pt modelId="{336C21AA-F88C-482D-9E3B-C4D00B5D3DB8}" type="pres">
      <dgm:prSet presAssocID="{DF725F90-91DF-4E19-84C9-05C9AF8D2FF9}" presName="parentText" presStyleLbl="alignNode1" presStyleIdx="1" presStyleCnt="3" custScaleX="119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CEF1-A085-45FE-946D-20FBD9807704}" type="pres">
      <dgm:prSet presAssocID="{DF725F90-91DF-4E19-84C9-05C9AF8D2FF9}" presName="descendantText" presStyleLbl="alignAcc1" presStyleIdx="1" presStyleCnt="3" custScaleX="9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B83B1-FC80-48EC-AA94-21368C93039D}" type="pres">
      <dgm:prSet presAssocID="{EF90B1F9-7F57-45E6-8C1E-2C148EAF4C1A}" presName="sp" presStyleCnt="0"/>
      <dgm:spPr/>
    </dgm:pt>
    <dgm:pt modelId="{967AAD44-8B51-4811-8C81-75ED0F2656D4}" type="pres">
      <dgm:prSet presAssocID="{BCF7580C-6175-4459-A27C-AC560685DFA4}" presName="composite" presStyleCnt="0"/>
      <dgm:spPr/>
    </dgm:pt>
    <dgm:pt modelId="{2AFD208C-AF81-420A-8D42-E93E6D3ED839}" type="pres">
      <dgm:prSet presAssocID="{BCF7580C-6175-4459-A27C-AC560685DFA4}" presName="parentText" presStyleLbl="alignNode1" presStyleIdx="2" presStyleCnt="3" custScaleX="119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EFC9B-A806-4180-829B-C8CF4A3F796A}" type="pres">
      <dgm:prSet presAssocID="{BCF7580C-6175-4459-A27C-AC560685DFA4}" presName="descendantText" presStyleLbl="alignAcc1" presStyleIdx="2" presStyleCnt="3" custScaleX="9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B6ABD-6FB3-4B84-8619-8129D2AA8FAB}" srcId="{1B4F3538-189F-4542-9152-3162CFFA1BB3}" destId="{11A8E672-52C3-4847-97E3-52F1E097B8A6}" srcOrd="0" destOrd="0" parTransId="{4DB7DEDB-85F1-4C31-9116-70848F033212}" sibTransId="{0CB7FC88-8D69-40D9-A90A-4F3CC2CDED12}"/>
    <dgm:cxn modelId="{5005451C-EC5E-4D38-8D7E-C2E6AFBFF372}" srcId="{11A8E672-52C3-4847-97E3-52F1E097B8A6}" destId="{33BFB501-5250-4CDC-8122-0665F3BF2735}" srcOrd="1" destOrd="0" parTransId="{21247B58-3386-4A74-91E9-642C18891EBA}" sibTransId="{385E71EE-4263-4E28-9E3D-13FDE351D789}"/>
    <dgm:cxn modelId="{71843DA1-C754-47A6-AC11-158B7DA2D8BC}" srcId="{BCF7580C-6175-4459-A27C-AC560685DFA4}" destId="{439E9ECB-8FC0-4351-A3C7-4DA5509AD8F2}" srcOrd="1" destOrd="0" parTransId="{F00D5592-7505-40DD-B4D5-ADB8CBB89331}" sibTransId="{353E9373-DE5E-4BCE-8E7D-CA8E2855E246}"/>
    <dgm:cxn modelId="{451C7B32-EB6D-473F-AB96-E174C1497F8E}" srcId="{BCF7580C-6175-4459-A27C-AC560685DFA4}" destId="{20D01CBF-2647-48D5-A270-7B743DC61B25}" srcOrd="0" destOrd="0" parTransId="{7B9DCB1F-88A6-428B-8D87-B10C7E9A77E9}" sibTransId="{08F438EA-44AF-4883-9621-20A7B15F3C6D}"/>
    <dgm:cxn modelId="{748E1A79-4995-4CC5-8CB2-2616153D1734}" srcId="{11A8E672-52C3-4847-97E3-52F1E097B8A6}" destId="{52206B23-6588-4510-84BC-7B37D63FE8AA}" srcOrd="0" destOrd="0" parTransId="{0E5953AA-A46F-44EF-924D-11D028809EDC}" sibTransId="{5DB0DE17-9E00-421F-A010-07259CBAE87D}"/>
    <dgm:cxn modelId="{FEA5FEAB-FDBC-4661-8004-4DF919DD38B5}" srcId="{DF725F90-91DF-4E19-84C9-05C9AF8D2FF9}" destId="{6A3B30B2-2862-4661-B475-4DB965E9EF29}" srcOrd="0" destOrd="0" parTransId="{88517C9F-78E3-4137-94BB-913B83C41ACB}" sibTransId="{44E2F434-E7F3-458A-AD4D-67731A39AD64}"/>
    <dgm:cxn modelId="{55A7CDDB-12B0-40DE-A16C-AD4B382BAC60}" srcId="{1B4F3538-189F-4542-9152-3162CFFA1BB3}" destId="{DF725F90-91DF-4E19-84C9-05C9AF8D2FF9}" srcOrd="1" destOrd="0" parTransId="{7EA3BDE0-1EDA-4475-B86B-1C8678D9EBE5}" sibTransId="{EF90B1F9-7F57-45E6-8C1E-2C148EAF4C1A}"/>
    <dgm:cxn modelId="{8656DBEE-F800-465B-8CD7-6952FDB66834}" srcId="{1B4F3538-189F-4542-9152-3162CFFA1BB3}" destId="{BCF7580C-6175-4459-A27C-AC560685DFA4}" srcOrd="2" destOrd="0" parTransId="{9F0BBBE3-4F09-4CAC-840A-1D624CC3788B}" sibTransId="{07FC4A47-5447-4D57-8FDF-F22FAC3C4968}"/>
    <dgm:cxn modelId="{4BF580C5-1BB3-4968-AA36-86AA3E69FB65}" type="presOf" srcId="{DF725F90-91DF-4E19-84C9-05C9AF8D2FF9}" destId="{336C21AA-F88C-482D-9E3B-C4D00B5D3DB8}" srcOrd="0" destOrd="0" presId="urn:microsoft.com/office/officeart/2005/8/layout/chevron2"/>
    <dgm:cxn modelId="{30B8D409-586B-422F-B096-49AC9A7466C8}" type="presOf" srcId="{1B4F3538-189F-4542-9152-3162CFFA1BB3}" destId="{D5BBA560-9E55-44E5-88C5-D486ECF041A7}" srcOrd="0" destOrd="0" presId="urn:microsoft.com/office/officeart/2005/8/layout/chevron2"/>
    <dgm:cxn modelId="{C1D57F1A-C61C-4C56-B092-50DE2765932E}" type="presOf" srcId="{33BFB501-5250-4CDC-8122-0665F3BF2735}" destId="{DBBBA410-FD14-43CF-8F42-69F12963F284}" srcOrd="0" destOrd="1" presId="urn:microsoft.com/office/officeart/2005/8/layout/chevron2"/>
    <dgm:cxn modelId="{CCD68E37-5141-4C27-BC81-50E7B81505D3}" type="presOf" srcId="{52206B23-6588-4510-84BC-7B37D63FE8AA}" destId="{DBBBA410-FD14-43CF-8F42-69F12963F284}" srcOrd="0" destOrd="0" presId="urn:microsoft.com/office/officeart/2005/8/layout/chevron2"/>
    <dgm:cxn modelId="{F7C67F0A-6B61-4B2D-8E42-FAE828DFF515}" type="presOf" srcId="{BCF7580C-6175-4459-A27C-AC560685DFA4}" destId="{2AFD208C-AF81-420A-8D42-E93E6D3ED839}" srcOrd="0" destOrd="0" presId="urn:microsoft.com/office/officeart/2005/8/layout/chevron2"/>
    <dgm:cxn modelId="{7BA81C67-F9E2-4EEB-B724-90ECBC5DFE01}" type="presOf" srcId="{11A8E672-52C3-4847-97E3-52F1E097B8A6}" destId="{121236A8-37B3-422E-A245-B2C973C283AB}" srcOrd="0" destOrd="0" presId="urn:microsoft.com/office/officeart/2005/8/layout/chevron2"/>
    <dgm:cxn modelId="{31D8934C-ED57-46C5-A6A9-383F5477C084}" type="presOf" srcId="{439E9ECB-8FC0-4351-A3C7-4DA5509AD8F2}" destId="{DEEEFC9B-A806-4180-829B-C8CF4A3F796A}" srcOrd="0" destOrd="1" presId="urn:microsoft.com/office/officeart/2005/8/layout/chevron2"/>
    <dgm:cxn modelId="{9152EAB3-3BB2-4800-8ABE-10CBBF7A0028}" type="presOf" srcId="{6A3B30B2-2862-4661-B475-4DB965E9EF29}" destId="{FC4ACEF1-A085-45FE-946D-20FBD9807704}" srcOrd="0" destOrd="0" presId="urn:microsoft.com/office/officeart/2005/8/layout/chevron2"/>
    <dgm:cxn modelId="{39848EA7-CE6E-4D7B-9B9E-3F4AF807574B}" type="presOf" srcId="{20D01CBF-2647-48D5-A270-7B743DC61B25}" destId="{DEEEFC9B-A806-4180-829B-C8CF4A3F796A}" srcOrd="0" destOrd="0" presId="urn:microsoft.com/office/officeart/2005/8/layout/chevron2"/>
    <dgm:cxn modelId="{3C622DAD-123A-4A8A-92DB-18B67F83C0F2}" type="presParOf" srcId="{D5BBA560-9E55-44E5-88C5-D486ECF041A7}" destId="{9F999F55-743C-45E4-AA2C-6B6DDBC77FDE}" srcOrd="0" destOrd="0" presId="urn:microsoft.com/office/officeart/2005/8/layout/chevron2"/>
    <dgm:cxn modelId="{78E69C35-D591-496C-A5C5-F6FBA9EA8C1D}" type="presParOf" srcId="{9F999F55-743C-45E4-AA2C-6B6DDBC77FDE}" destId="{121236A8-37B3-422E-A245-B2C973C283AB}" srcOrd="0" destOrd="0" presId="urn:microsoft.com/office/officeart/2005/8/layout/chevron2"/>
    <dgm:cxn modelId="{A49B4CA9-3A16-4318-93BA-EDC8C752989B}" type="presParOf" srcId="{9F999F55-743C-45E4-AA2C-6B6DDBC77FDE}" destId="{DBBBA410-FD14-43CF-8F42-69F12963F284}" srcOrd="1" destOrd="0" presId="urn:microsoft.com/office/officeart/2005/8/layout/chevron2"/>
    <dgm:cxn modelId="{D1BB3386-3962-49DE-9406-D8BD6DB7E5BF}" type="presParOf" srcId="{D5BBA560-9E55-44E5-88C5-D486ECF041A7}" destId="{9EB077AD-7282-4E58-9C85-5CE5E05A291D}" srcOrd="1" destOrd="0" presId="urn:microsoft.com/office/officeart/2005/8/layout/chevron2"/>
    <dgm:cxn modelId="{841FB178-6B06-49E1-B7A2-A19D9DA3A2D7}" type="presParOf" srcId="{D5BBA560-9E55-44E5-88C5-D486ECF041A7}" destId="{4CC58DDD-BFCD-47D1-B610-ED47A1BE5FCE}" srcOrd="2" destOrd="0" presId="urn:microsoft.com/office/officeart/2005/8/layout/chevron2"/>
    <dgm:cxn modelId="{249AAB1D-8869-4CBC-8C77-BD4628052029}" type="presParOf" srcId="{4CC58DDD-BFCD-47D1-B610-ED47A1BE5FCE}" destId="{336C21AA-F88C-482D-9E3B-C4D00B5D3DB8}" srcOrd="0" destOrd="0" presId="urn:microsoft.com/office/officeart/2005/8/layout/chevron2"/>
    <dgm:cxn modelId="{D8E61A9D-6ABA-45E9-B41A-BED576E38354}" type="presParOf" srcId="{4CC58DDD-BFCD-47D1-B610-ED47A1BE5FCE}" destId="{FC4ACEF1-A085-45FE-946D-20FBD9807704}" srcOrd="1" destOrd="0" presId="urn:microsoft.com/office/officeart/2005/8/layout/chevron2"/>
    <dgm:cxn modelId="{9907D122-83DA-4C6D-94E4-E74C7DB32573}" type="presParOf" srcId="{D5BBA560-9E55-44E5-88C5-D486ECF041A7}" destId="{43BB83B1-FC80-48EC-AA94-21368C93039D}" srcOrd="3" destOrd="0" presId="urn:microsoft.com/office/officeart/2005/8/layout/chevron2"/>
    <dgm:cxn modelId="{06D63A4E-F298-40DF-90E2-366A513B4455}" type="presParOf" srcId="{D5BBA560-9E55-44E5-88C5-D486ECF041A7}" destId="{967AAD44-8B51-4811-8C81-75ED0F2656D4}" srcOrd="4" destOrd="0" presId="urn:microsoft.com/office/officeart/2005/8/layout/chevron2"/>
    <dgm:cxn modelId="{7EC51598-4C2E-446D-8BAB-A2294AC9D4C6}" type="presParOf" srcId="{967AAD44-8B51-4811-8C81-75ED0F2656D4}" destId="{2AFD208C-AF81-420A-8D42-E93E6D3ED839}" srcOrd="0" destOrd="0" presId="urn:microsoft.com/office/officeart/2005/8/layout/chevron2"/>
    <dgm:cxn modelId="{9854743C-DAE7-4641-AA72-FB5C418D18B4}" type="presParOf" srcId="{967AAD44-8B51-4811-8C81-75ED0F2656D4}" destId="{DEEEFC9B-A806-4180-829B-C8CF4A3F79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F3538-189F-4542-9152-3162CFFA1BB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8E672-52C3-4847-97E3-52F1E097B8A6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DEDB-85F1-4C31-9116-70848F033212}" type="parTrans" cxnId="{965B6ABD-6FB3-4B84-8619-8129D2AA8FAB}">
      <dgm:prSet/>
      <dgm:spPr/>
      <dgm:t>
        <a:bodyPr/>
        <a:lstStyle/>
        <a:p>
          <a:endParaRPr lang="ru-RU" sz="1200"/>
        </a:p>
      </dgm:t>
    </dgm:pt>
    <dgm:pt modelId="{0CB7FC88-8D69-40D9-A90A-4F3CC2CDED12}" type="sibTrans" cxnId="{965B6ABD-6FB3-4B84-8619-8129D2AA8FAB}">
      <dgm:prSet/>
      <dgm:spPr/>
      <dgm:t>
        <a:bodyPr/>
        <a:lstStyle/>
        <a:p>
          <a:endParaRPr lang="ru-RU" sz="1200"/>
        </a:p>
      </dgm:t>
    </dgm:pt>
    <dgm:pt modelId="{33BFB501-5250-4CDC-8122-0665F3BF2735}">
      <dgm:prSet phldrT="[Текст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проводить оперативную диагностику и анализ психического статуса клиентов 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47B58-3386-4A74-91E9-642C18891EBA}" type="parTrans" cxnId="{5005451C-EC5E-4D38-8D7E-C2E6AFBFF372}">
      <dgm:prSet/>
      <dgm:spPr/>
      <dgm:t>
        <a:bodyPr/>
        <a:lstStyle/>
        <a:p>
          <a:endParaRPr lang="ru-RU" sz="1200"/>
        </a:p>
      </dgm:t>
    </dgm:pt>
    <dgm:pt modelId="{385E71EE-4263-4E28-9E3D-13FDE351D789}" type="sibTrans" cxnId="{5005451C-EC5E-4D38-8D7E-C2E6AFBFF372}">
      <dgm:prSet/>
      <dgm:spPr/>
      <dgm:t>
        <a:bodyPr/>
        <a:lstStyle/>
        <a:p>
          <a:endParaRPr lang="ru-RU" sz="1200"/>
        </a:p>
      </dgm:t>
    </dgm:pt>
    <dgm:pt modelId="{DF725F90-91DF-4E19-84C9-05C9AF8D2FF9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 sz="12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3BDE0-1EDA-4475-B86B-1C8678D9EBE5}" type="parTrans" cxnId="{55A7CDDB-12B0-40DE-A16C-AD4B382BAC60}">
      <dgm:prSet/>
      <dgm:spPr/>
      <dgm:t>
        <a:bodyPr/>
        <a:lstStyle/>
        <a:p>
          <a:endParaRPr lang="ru-RU" sz="1200"/>
        </a:p>
      </dgm:t>
    </dgm:pt>
    <dgm:pt modelId="{EF90B1F9-7F57-45E6-8C1E-2C148EAF4C1A}" type="sibTrans" cxnId="{55A7CDDB-12B0-40DE-A16C-AD4B382BAC60}">
      <dgm:prSet/>
      <dgm:spPr/>
      <dgm:t>
        <a:bodyPr/>
        <a:lstStyle/>
        <a:p>
          <a:endParaRPr lang="ru-RU" sz="1200"/>
        </a:p>
      </dgm:t>
    </dgm:pt>
    <dgm:pt modelId="{6A3B30B2-2862-4661-B475-4DB965E9EF29}">
      <dgm:prSet phldrT="[Текст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sz="1800" dirty="0" smtClean="0"/>
            <a:t>распознать психические особенности человека, располагающие к позициям обидчика или жертвы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17C9F-78E3-4137-94BB-913B83C41ACB}" type="parTrans" cxnId="{FEA5FEAB-FDBC-4661-8004-4DF919DD38B5}">
      <dgm:prSet/>
      <dgm:spPr/>
      <dgm:t>
        <a:bodyPr/>
        <a:lstStyle/>
        <a:p>
          <a:endParaRPr lang="ru-RU" sz="1200"/>
        </a:p>
      </dgm:t>
    </dgm:pt>
    <dgm:pt modelId="{44E2F434-E7F3-458A-AD4D-67731A39AD64}" type="sibTrans" cxnId="{FEA5FEAB-FDBC-4661-8004-4DF919DD38B5}">
      <dgm:prSet/>
      <dgm:spPr/>
      <dgm:t>
        <a:bodyPr/>
        <a:lstStyle/>
        <a:p>
          <a:endParaRPr lang="ru-RU" sz="1200"/>
        </a:p>
      </dgm:t>
    </dgm:pt>
    <dgm:pt modelId="{BCF7580C-6175-4459-A27C-AC560685DFA4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sz="12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BBBE3-4F09-4CAC-840A-1D624CC3788B}" type="parTrans" cxnId="{8656DBEE-F800-465B-8CD7-6952FDB66834}">
      <dgm:prSet/>
      <dgm:spPr/>
      <dgm:t>
        <a:bodyPr/>
        <a:lstStyle/>
        <a:p>
          <a:endParaRPr lang="ru-RU" sz="1200"/>
        </a:p>
      </dgm:t>
    </dgm:pt>
    <dgm:pt modelId="{07FC4A47-5447-4D57-8FDF-F22FAC3C4968}" type="sibTrans" cxnId="{8656DBEE-F800-465B-8CD7-6952FDB66834}">
      <dgm:prSet/>
      <dgm:spPr/>
      <dgm:t>
        <a:bodyPr/>
        <a:lstStyle/>
        <a:p>
          <a:endParaRPr lang="ru-RU" sz="1200"/>
        </a:p>
      </dgm:t>
    </dgm:pt>
    <dgm:pt modelId="{20D01CBF-2647-48D5-A270-7B743DC61B25}">
      <dgm:prSet phldrT="[Текст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sz="1800" dirty="0" smtClean="0"/>
            <a:t>корректировать и пополнять сведения о клиентах, сохраняя их конфиденциальность благодаря гибкой системе паролей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DCB1F-88A6-428B-8D87-B10C7E9A77E9}" type="parTrans" cxnId="{451C7B32-EB6D-473F-AB96-E174C1497F8E}">
      <dgm:prSet/>
      <dgm:spPr/>
      <dgm:t>
        <a:bodyPr/>
        <a:lstStyle/>
        <a:p>
          <a:endParaRPr lang="ru-RU" sz="1200"/>
        </a:p>
      </dgm:t>
    </dgm:pt>
    <dgm:pt modelId="{08F438EA-44AF-4883-9621-20A7B15F3C6D}" type="sibTrans" cxnId="{451C7B32-EB6D-473F-AB96-E174C1497F8E}">
      <dgm:prSet/>
      <dgm:spPr/>
      <dgm:t>
        <a:bodyPr/>
        <a:lstStyle/>
        <a:p>
          <a:endParaRPr lang="ru-RU" sz="1200"/>
        </a:p>
      </dgm:t>
    </dgm:pt>
    <dgm:pt modelId="{D5BBA560-9E55-44E5-88C5-D486ECF041A7}" type="pres">
      <dgm:prSet presAssocID="{1B4F3538-189F-4542-9152-3162CFFA1B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999F55-743C-45E4-AA2C-6B6DDBC77FDE}" type="pres">
      <dgm:prSet presAssocID="{11A8E672-52C3-4847-97E3-52F1E097B8A6}" presName="composite" presStyleCnt="0"/>
      <dgm:spPr/>
    </dgm:pt>
    <dgm:pt modelId="{121236A8-37B3-422E-A245-B2C973C283AB}" type="pres">
      <dgm:prSet presAssocID="{11A8E672-52C3-4847-97E3-52F1E097B8A6}" presName="parentText" presStyleLbl="alignNode1" presStyleIdx="0" presStyleCnt="3" custScaleX="125636" custLinFactNeighborX="-701" custLinFactNeighborY="5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BA410-FD14-43CF-8F42-69F12963F284}" type="pres">
      <dgm:prSet presAssocID="{11A8E672-52C3-4847-97E3-52F1E097B8A6}" presName="descendantText" presStyleLbl="alignAcc1" presStyleIdx="0" presStyleCnt="3" custScaleX="94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077AD-7282-4E58-9C85-5CE5E05A291D}" type="pres">
      <dgm:prSet presAssocID="{0CB7FC88-8D69-40D9-A90A-4F3CC2CDED12}" presName="sp" presStyleCnt="0"/>
      <dgm:spPr/>
    </dgm:pt>
    <dgm:pt modelId="{4CC58DDD-BFCD-47D1-B610-ED47A1BE5FCE}" type="pres">
      <dgm:prSet presAssocID="{DF725F90-91DF-4E19-84C9-05C9AF8D2FF9}" presName="composite" presStyleCnt="0"/>
      <dgm:spPr/>
    </dgm:pt>
    <dgm:pt modelId="{336C21AA-F88C-482D-9E3B-C4D00B5D3DB8}" type="pres">
      <dgm:prSet presAssocID="{DF725F90-91DF-4E19-84C9-05C9AF8D2FF9}" presName="parentText" presStyleLbl="alignNode1" presStyleIdx="1" presStyleCnt="3" custScaleX="119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CEF1-A085-45FE-946D-20FBD9807704}" type="pres">
      <dgm:prSet presAssocID="{DF725F90-91DF-4E19-84C9-05C9AF8D2FF9}" presName="descendantText" presStyleLbl="alignAcc1" presStyleIdx="1" presStyleCnt="3" custScaleX="9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B83B1-FC80-48EC-AA94-21368C93039D}" type="pres">
      <dgm:prSet presAssocID="{EF90B1F9-7F57-45E6-8C1E-2C148EAF4C1A}" presName="sp" presStyleCnt="0"/>
      <dgm:spPr/>
    </dgm:pt>
    <dgm:pt modelId="{967AAD44-8B51-4811-8C81-75ED0F2656D4}" type="pres">
      <dgm:prSet presAssocID="{BCF7580C-6175-4459-A27C-AC560685DFA4}" presName="composite" presStyleCnt="0"/>
      <dgm:spPr/>
    </dgm:pt>
    <dgm:pt modelId="{2AFD208C-AF81-420A-8D42-E93E6D3ED839}" type="pres">
      <dgm:prSet presAssocID="{BCF7580C-6175-4459-A27C-AC560685DFA4}" presName="parentText" presStyleLbl="alignNode1" presStyleIdx="2" presStyleCnt="3" custScaleX="119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EFC9B-A806-4180-829B-C8CF4A3F796A}" type="pres">
      <dgm:prSet presAssocID="{BCF7580C-6175-4459-A27C-AC560685DFA4}" presName="descendantText" presStyleLbl="alignAcc1" presStyleIdx="2" presStyleCnt="3" custScaleX="9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B6ABD-6FB3-4B84-8619-8129D2AA8FAB}" srcId="{1B4F3538-189F-4542-9152-3162CFFA1BB3}" destId="{11A8E672-52C3-4847-97E3-52F1E097B8A6}" srcOrd="0" destOrd="0" parTransId="{4DB7DEDB-85F1-4C31-9116-70848F033212}" sibTransId="{0CB7FC88-8D69-40D9-A90A-4F3CC2CDED12}"/>
    <dgm:cxn modelId="{5005451C-EC5E-4D38-8D7E-C2E6AFBFF372}" srcId="{11A8E672-52C3-4847-97E3-52F1E097B8A6}" destId="{33BFB501-5250-4CDC-8122-0665F3BF2735}" srcOrd="0" destOrd="0" parTransId="{21247B58-3386-4A74-91E9-642C18891EBA}" sibTransId="{385E71EE-4263-4E28-9E3D-13FDE351D789}"/>
    <dgm:cxn modelId="{5C3F2F9D-7861-438F-90E7-1B2ED42539BE}" type="presOf" srcId="{DF725F90-91DF-4E19-84C9-05C9AF8D2FF9}" destId="{336C21AA-F88C-482D-9E3B-C4D00B5D3DB8}" srcOrd="0" destOrd="0" presId="urn:microsoft.com/office/officeart/2005/8/layout/chevron2"/>
    <dgm:cxn modelId="{451C7B32-EB6D-473F-AB96-E174C1497F8E}" srcId="{BCF7580C-6175-4459-A27C-AC560685DFA4}" destId="{20D01CBF-2647-48D5-A270-7B743DC61B25}" srcOrd="0" destOrd="0" parTransId="{7B9DCB1F-88A6-428B-8D87-B10C7E9A77E9}" sibTransId="{08F438EA-44AF-4883-9621-20A7B15F3C6D}"/>
    <dgm:cxn modelId="{FEA5FEAB-FDBC-4661-8004-4DF919DD38B5}" srcId="{DF725F90-91DF-4E19-84C9-05C9AF8D2FF9}" destId="{6A3B30B2-2862-4661-B475-4DB965E9EF29}" srcOrd="0" destOrd="0" parTransId="{88517C9F-78E3-4137-94BB-913B83C41ACB}" sibTransId="{44E2F434-E7F3-458A-AD4D-67731A39AD64}"/>
    <dgm:cxn modelId="{55A7CDDB-12B0-40DE-A16C-AD4B382BAC60}" srcId="{1B4F3538-189F-4542-9152-3162CFFA1BB3}" destId="{DF725F90-91DF-4E19-84C9-05C9AF8D2FF9}" srcOrd="1" destOrd="0" parTransId="{7EA3BDE0-1EDA-4475-B86B-1C8678D9EBE5}" sibTransId="{EF90B1F9-7F57-45E6-8C1E-2C148EAF4C1A}"/>
    <dgm:cxn modelId="{74D0E83B-07E3-4A68-A579-D3039C96836C}" type="presOf" srcId="{11A8E672-52C3-4847-97E3-52F1E097B8A6}" destId="{121236A8-37B3-422E-A245-B2C973C283AB}" srcOrd="0" destOrd="0" presId="urn:microsoft.com/office/officeart/2005/8/layout/chevron2"/>
    <dgm:cxn modelId="{8656DBEE-F800-465B-8CD7-6952FDB66834}" srcId="{1B4F3538-189F-4542-9152-3162CFFA1BB3}" destId="{BCF7580C-6175-4459-A27C-AC560685DFA4}" srcOrd="2" destOrd="0" parTransId="{9F0BBBE3-4F09-4CAC-840A-1D624CC3788B}" sibTransId="{07FC4A47-5447-4D57-8FDF-F22FAC3C4968}"/>
    <dgm:cxn modelId="{C0178331-5D15-4A6A-955D-030E1657A214}" type="presOf" srcId="{6A3B30B2-2862-4661-B475-4DB965E9EF29}" destId="{FC4ACEF1-A085-45FE-946D-20FBD9807704}" srcOrd="0" destOrd="0" presId="urn:microsoft.com/office/officeart/2005/8/layout/chevron2"/>
    <dgm:cxn modelId="{AFDEB148-15CE-4869-BD92-B11662BFAC8A}" type="presOf" srcId="{33BFB501-5250-4CDC-8122-0665F3BF2735}" destId="{DBBBA410-FD14-43CF-8F42-69F12963F284}" srcOrd="0" destOrd="0" presId="urn:microsoft.com/office/officeart/2005/8/layout/chevron2"/>
    <dgm:cxn modelId="{23A31F6F-4C62-4AAF-898E-49FD1587E87B}" type="presOf" srcId="{BCF7580C-6175-4459-A27C-AC560685DFA4}" destId="{2AFD208C-AF81-420A-8D42-E93E6D3ED839}" srcOrd="0" destOrd="0" presId="urn:microsoft.com/office/officeart/2005/8/layout/chevron2"/>
    <dgm:cxn modelId="{2EEEBEB3-CF90-4A04-83BF-D7F486A1E8F0}" type="presOf" srcId="{1B4F3538-189F-4542-9152-3162CFFA1BB3}" destId="{D5BBA560-9E55-44E5-88C5-D486ECF041A7}" srcOrd="0" destOrd="0" presId="urn:microsoft.com/office/officeart/2005/8/layout/chevron2"/>
    <dgm:cxn modelId="{B324B084-A3C6-4B34-9E6F-722CD7FCF007}" type="presOf" srcId="{20D01CBF-2647-48D5-A270-7B743DC61B25}" destId="{DEEEFC9B-A806-4180-829B-C8CF4A3F796A}" srcOrd="0" destOrd="0" presId="urn:microsoft.com/office/officeart/2005/8/layout/chevron2"/>
    <dgm:cxn modelId="{7521D451-0769-4232-8322-1EE16ADD82F9}" type="presParOf" srcId="{D5BBA560-9E55-44E5-88C5-D486ECF041A7}" destId="{9F999F55-743C-45E4-AA2C-6B6DDBC77FDE}" srcOrd="0" destOrd="0" presId="urn:microsoft.com/office/officeart/2005/8/layout/chevron2"/>
    <dgm:cxn modelId="{F64FC1ED-B235-4F48-936E-05481215D267}" type="presParOf" srcId="{9F999F55-743C-45E4-AA2C-6B6DDBC77FDE}" destId="{121236A8-37B3-422E-A245-B2C973C283AB}" srcOrd="0" destOrd="0" presId="urn:microsoft.com/office/officeart/2005/8/layout/chevron2"/>
    <dgm:cxn modelId="{FCD2D982-02D1-45B7-AE8F-40A1391684C4}" type="presParOf" srcId="{9F999F55-743C-45E4-AA2C-6B6DDBC77FDE}" destId="{DBBBA410-FD14-43CF-8F42-69F12963F284}" srcOrd="1" destOrd="0" presId="urn:microsoft.com/office/officeart/2005/8/layout/chevron2"/>
    <dgm:cxn modelId="{685A8224-5C86-417D-8834-FF217C1EA133}" type="presParOf" srcId="{D5BBA560-9E55-44E5-88C5-D486ECF041A7}" destId="{9EB077AD-7282-4E58-9C85-5CE5E05A291D}" srcOrd="1" destOrd="0" presId="urn:microsoft.com/office/officeart/2005/8/layout/chevron2"/>
    <dgm:cxn modelId="{E57931C7-FAD0-4E6E-99E6-A258970E1A7D}" type="presParOf" srcId="{D5BBA560-9E55-44E5-88C5-D486ECF041A7}" destId="{4CC58DDD-BFCD-47D1-B610-ED47A1BE5FCE}" srcOrd="2" destOrd="0" presId="urn:microsoft.com/office/officeart/2005/8/layout/chevron2"/>
    <dgm:cxn modelId="{2CD8B6DD-5406-431E-BB04-96A9CE0E58F5}" type="presParOf" srcId="{4CC58DDD-BFCD-47D1-B610-ED47A1BE5FCE}" destId="{336C21AA-F88C-482D-9E3B-C4D00B5D3DB8}" srcOrd="0" destOrd="0" presId="urn:microsoft.com/office/officeart/2005/8/layout/chevron2"/>
    <dgm:cxn modelId="{FF6CCAC6-0010-492B-8A1B-87F58DBF25E7}" type="presParOf" srcId="{4CC58DDD-BFCD-47D1-B610-ED47A1BE5FCE}" destId="{FC4ACEF1-A085-45FE-946D-20FBD9807704}" srcOrd="1" destOrd="0" presId="urn:microsoft.com/office/officeart/2005/8/layout/chevron2"/>
    <dgm:cxn modelId="{65963695-8C14-488F-8A3C-003965B6E07D}" type="presParOf" srcId="{D5BBA560-9E55-44E5-88C5-D486ECF041A7}" destId="{43BB83B1-FC80-48EC-AA94-21368C93039D}" srcOrd="3" destOrd="0" presId="urn:microsoft.com/office/officeart/2005/8/layout/chevron2"/>
    <dgm:cxn modelId="{228EB891-552D-44E1-A83C-4A0BB2272362}" type="presParOf" srcId="{D5BBA560-9E55-44E5-88C5-D486ECF041A7}" destId="{967AAD44-8B51-4811-8C81-75ED0F2656D4}" srcOrd="4" destOrd="0" presId="urn:microsoft.com/office/officeart/2005/8/layout/chevron2"/>
    <dgm:cxn modelId="{F0BC90B8-BA87-4838-B94B-1C63ACACBFB0}" type="presParOf" srcId="{967AAD44-8B51-4811-8C81-75ED0F2656D4}" destId="{2AFD208C-AF81-420A-8D42-E93E6D3ED839}" srcOrd="0" destOrd="0" presId="urn:microsoft.com/office/officeart/2005/8/layout/chevron2"/>
    <dgm:cxn modelId="{2A8EE8B5-53F3-4188-9758-EE380FF8661B}" type="presParOf" srcId="{967AAD44-8B51-4811-8C81-75ED0F2656D4}" destId="{DEEEFC9B-A806-4180-829B-C8CF4A3F79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E79541-3F28-41D1-9792-7934BC064E6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FCB9CF-5B0D-47F2-9673-65997FFA91C9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ОФИЦИАЛЬНЫЙ САЙТ</a:t>
          </a:r>
        </a:p>
        <a:p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Размещено более 100 информационных и методических материалов</a:t>
          </a:r>
          <a:endParaRPr lang="ru-RU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E8379-570D-472F-B54C-F2104D8317D8}" type="parTrans" cxnId="{F0182B73-4ADD-4F93-909E-6CDE2B526E82}">
      <dgm:prSet/>
      <dgm:spPr/>
      <dgm:t>
        <a:bodyPr/>
        <a:lstStyle/>
        <a:p>
          <a:endParaRPr lang="ru-RU"/>
        </a:p>
      </dgm:t>
    </dgm:pt>
    <dgm:pt modelId="{0D5B0C8A-1B3B-49CF-A716-660BA5E0BB20}" type="sibTrans" cxnId="{F0182B73-4ADD-4F93-909E-6CDE2B526E82}">
      <dgm:prSet/>
      <dgm:spPr/>
      <dgm:t>
        <a:bodyPr/>
        <a:lstStyle/>
        <a:p>
          <a:endParaRPr lang="ru-RU"/>
        </a:p>
      </dgm:t>
    </dgm:pt>
    <dgm:pt modelId="{6E0F9D1E-9E36-41B8-8616-8957AFE91E75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СЕТИ</a:t>
          </a:r>
        </a:p>
        <a:p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Размещено более 100 информационных и методических материалов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46353-94F4-4295-9995-8B110CA80ED0}" type="parTrans" cxnId="{FD9884BF-0EE6-45D0-B5F6-C9D72ADF2376}">
      <dgm:prSet/>
      <dgm:spPr/>
      <dgm:t>
        <a:bodyPr/>
        <a:lstStyle/>
        <a:p>
          <a:endParaRPr lang="ru-RU"/>
        </a:p>
      </dgm:t>
    </dgm:pt>
    <dgm:pt modelId="{0CC18BB2-F94D-4E55-BDB3-B01A86DF48A6}" type="sibTrans" cxnId="{FD9884BF-0EE6-45D0-B5F6-C9D72ADF2376}">
      <dgm:prSet/>
      <dgm:spPr/>
      <dgm:t>
        <a:bodyPr/>
        <a:lstStyle/>
        <a:p>
          <a:endParaRPr lang="ru-RU"/>
        </a:p>
      </dgm:t>
    </dgm:pt>
    <dgm:pt modelId="{0590B599-E79A-496C-B6B8-E7FEFB8283FD}">
      <dgm:prSet phldrT="[Текст]" custT="1"/>
      <dgm:spPr>
        <a:noFill/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ТВ</a:t>
          </a:r>
        </a:p>
        <a:p>
          <a:r>
            <a:rPr lang="ru-RU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репортажей</a:t>
          </a:r>
          <a:br>
            <a:rPr lang="ru-RU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 работе центра, запись интервью, участие в аналитических программах 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250F2-067B-4050-892E-5CFEF3577FC3}" type="parTrans" cxnId="{56ABB545-1088-4F5D-8AC7-C59E0F6E7488}">
      <dgm:prSet/>
      <dgm:spPr/>
      <dgm:t>
        <a:bodyPr/>
        <a:lstStyle/>
        <a:p>
          <a:endParaRPr lang="ru-RU"/>
        </a:p>
      </dgm:t>
    </dgm:pt>
    <dgm:pt modelId="{D7868D2B-BFE4-4C10-848C-71085AA75828}" type="sibTrans" cxnId="{56ABB545-1088-4F5D-8AC7-C59E0F6E7488}">
      <dgm:prSet/>
      <dgm:spPr/>
      <dgm:t>
        <a:bodyPr/>
        <a:lstStyle/>
        <a:p>
          <a:endParaRPr lang="ru-RU"/>
        </a:p>
      </dgm:t>
    </dgm:pt>
    <dgm:pt modelId="{121A27DB-355A-4F4B-BB15-52C8827EEC9A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ПЕЧАТНЫЕ СМИ</a:t>
          </a:r>
        </a:p>
        <a:p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Окружные и районные</a:t>
          </a:r>
        </a:p>
        <a:p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Журнал «Московский омбудсмен», Газета «Известия»</a:t>
          </a:r>
          <a:endParaRPr lang="ru-RU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EE6BB-1533-4178-B40C-7C0D3EE72221}" type="parTrans" cxnId="{32F68E12-86CE-40C6-92B9-12B55EC841BB}">
      <dgm:prSet/>
      <dgm:spPr/>
      <dgm:t>
        <a:bodyPr/>
        <a:lstStyle/>
        <a:p>
          <a:endParaRPr lang="ru-RU"/>
        </a:p>
      </dgm:t>
    </dgm:pt>
    <dgm:pt modelId="{134CC047-CA85-4C6B-8AA7-813509D8F2E1}" type="sibTrans" cxnId="{32F68E12-86CE-40C6-92B9-12B55EC841BB}">
      <dgm:prSet/>
      <dgm:spPr/>
      <dgm:t>
        <a:bodyPr/>
        <a:lstStyle/>
        <a:p>
          <a:endParaRPr lang="ru-RU"/>
        </a:p>
      </dgm:t>
    </dgm:pt>
    <dgm:pt modelId="{58BEA255-CF86-4A2F-9EF2-CB46B9659683}" type="pres">
      <dgm:prSet presAssocID="{52E79541-3F28-41D1-9792-7934BC064E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79AAA-6007-495B-B394-5706FF218554}" type="pres">
      <dgm:prSet presAssocID="{52E79541-3F28-41D1-9792-7934BC064E66}" presName="axisShape" presStyleLbl="bgShp" presStyleIdx="0" presStyleCnt="1"/>
      <dgm:spPr>
        <a:solidFill>
          <a:srgbClr val="FFFF00"/>
        </a:solidFill>
        <a:ln>
          <a:noFill/>
        </a:ln>
      </dgm:spPr>
    </dgm:pt>
    <dgm:pt modelId="{0E1A313E-6DB6-4018-A396-41C1FF9CCA51}" type="pres">
      <dgm:prSet presAssocID="{52E79541-3F28-41D1-9792-7934BC064E6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805BD-B3BF-41F5-8125-30D5A90D3C14}" type="pres">
      <dgm:prSet presAssocID="{52E79541-3F28-41D1-9792-7934BC064E6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B0140-0EC1-4D09-B5C0-6C8CF5B47DEE}" type="pres">
      <dgm:prSet presAssocID="{52E79541-3F28-41D1-9792-7934BC064E6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52F2-2BE4-40E9-83DE-95D97C5C3C81}" type="pres">
      <dgm:prSet presAssocID="{52E79541-3F28-41D1-9792-7934BC064E6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FB37C-5EFD-4EB1-8775-F6784E569333}" type="presOf" srcId="{0590B599-E79A-496C-B6B8-E7FEFB8283FD}" destId="{A58B0140-0EC1-4D09-B5C0-6C8CF5B47DEE}" srcOrd="0" destOrd="0" presId="urn:microsoft.com/office/officeart/2005/8/layout/matrix2"/>
    <dgm:cxn modelId="{067322E0-B54F-4054-99A0-52E18E44FF45}" type="presOf" srcId="{52E79541-3F28-41D1-9792-7934BC064E66}" destId="{58BEA255-CF86-4A2F-9EF2-CB46B9659683}" srcOrd="0" destOrd="0" presId="urn:microsoft.com/office/officeart/2005/8/layout/matrix2"/>
    <dgm:cxn modelId="{FD9884BF-0EE6-45D0-B5F6-C9D72ADF2376}" srcId="{52E79541-3F28-41D1-9792-7934BC064E66}" destId="{6E0F9D1E-9E36-41B8-8616-8957AFE91E75}" srcOrd="1" destOrd="0" parTransId="{32146353-94F4-4295-9995-8B110CA80ED0}" sibTransId="{0CC18BB2-F94D-4E55-BDB3-B01A86DF48A6}"/>
    <dgm:cxn modelId="{6E62AE94-C611-4BA7-B59B-B572AD24425A}" type="presOf" srcId="{9BFCB9CF-5B0D-47F2-9673-65997FFA91C9}" destId="{0E1A313E-6DB6-4018-A396-41C1FF9CCA51}" srcOrd="0" destOrd="0" presId="urn:microsoft.com/office/officeart/2005/8/layout/matrix2"/>
    <dgm:cxn modelId="{F82EC0E7-B482-4430-A12D-F06A9B77D9FB}" type="presOf" srcId="{121A27DB-355A-4F4B-BB15-52C8827EEC9A}" destId="{FA7352F2-2BE4-40E9-83DE-95D97C5C3C81}" srcOrd="0" destOrd="0" presId="urn:microsoft.com/office/officeart/2005/8/layout/matrix2"/>
    <dgm:cxn modelId="{32F68E12-86CE-40C6-92B9-12B55EC841BB}" srcId="{52E79541-3F28-41D1-9792-7934BC064E66}" destId="{121A27DB-355A-4F4B-BB15-52C8827EEC9A}" srcOrd="3" destOrd="0" parTransId="{2BDEE6BB-1533-4178-B40C-7C0D3EE72221}" sibTransId="{134CC047-CA85-4C6B-8AA7-813509D8F2E1}"/>
    <dgm:cxn modelId="{F0182B73-4ADD-4F93-909E-6CDE2B526E82}" srcId="{52E79541-3F28-41D1-9792-7934BC064E66}" destId="{9BFCB9CF-5B0D-47F2-9673-65997FFA91C9}" srcOrd="0" destOrd="0" parTransId="{519E8379-570D-472F-B54C-F2104D8317D8}" sibTransId="{0D5B0C8A-1B3B-49CF-A716-660BA5E0BB20}"/>
    <dgm:cxn modelId="{56ABB545-1088-4F5D-8AC7-C59E0F6E7488}" srcId="{52E79541-3F28-41D1-9792-7934BC064E66}" destId="{0590B599-E79A-496C-B6B8-E7FEFB8283FD}" srcOrd="2" destOrd="0" parTransId="{E9C250F2-067B-4050-892E-5CFEF3577FC3}" sibTransId="{D7868D2B-BFE4-4C10-848C-71085AA75828}"/>
    <dgm:cxn modelId="{331910CB-5A34-458E-88B1-D2EFC0C825FC}" type="presOf" srcId="{6E0F9D1E-9E36-41B8-8616-8957AFE91E75}" destId="{D59805BD-B3BF-41F5-8125-30D5A90D3C14}" srcOrd="0" destOrd="0" presId="urn:microsoft.com/office/officeart/2005/8/layout/matrix2"/>
    <dgm:cxn modelId="{D73BC89D-59B3-4751-B44C-C48784D94879}" type="presParOf" srcId="{58BEA255-CF86-4A2F-9EF2-CB46B9659683}" destId="{83779AAA-6007-495B-B394-5706FF218554}" srcOrd="0" destOrd="0" presId="urn:microsoft.com/office/officeart/2005/8/layout/matrix2"/>
    <dgm:cxn modelId="{7545B16B-E744-4512-876E-1832EF75753F}" type="presParOf" srcId="{58BEA255-CF86-4A2F-9EF2-CB46B9659683}" destId="{0E1A313E-6DB6-4018-A396-41C1FF9CCA51}" srcOrd="1" destOrd="0" presId="urn:microsoft.com/office/officeart/2005/8/layout/matrix2"/>
    <dgm:cxn modelId="{DEB4C137-C271-4FB8-A11B-CC5D03060EB0}" type="presParOf" srcId="{58BEA255-CF86-4A2F-9EF2-CB46B9659683}" destId="{D59805BD-B3BF-41F5-8125-30D5A90D3C14}" srcOrd="2" destOrd="0" presId="urn:microsoft.com/office/officeart/2005/8/layout/matrix2"/>
    <dgm:cxn modelId="{4ED48DA3-AA5A-431F-BE17-08200E607C3E}" type="presParOf" srcId="{58BEA255-CF86-4A2F-9EF2-CB46B9659683}" destId="{A58B0140-0EC1-4D09-B5C0-6C8CF5B47DEE}" srcOrd="3" destOrd="0" presId="urn:microsoft.com/office/officeart/2005/8/layout/matrix2"/>
    <dgm:cxn modelId="{A7B4ECC3-E49A-484F-9DED-C1CB852F38DA}" type="presParOf" srcId="{58BEA255-CF86-4A2F-9EF2-CB46B9659683}" destId="{FA7352F2-2BE4-40E9-83DE-95D97C5C3C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A32BDB-4C6A-41A1-AD76-5E9CC16CDD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A6DBE8B-5704-402D-9E4B-A22D6EC88549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1" baseline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1.     Распространение практики работы с жертвами насилия в рамках реализации программы профилактики жестокого обращения «Безопасное детство»</a:t>
          </a:r>
          <a:endParaRPr lang="ru-RU" sz="1400" baseline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D650018-3D25-4250-AD26-93A603A23D70}" type="parTrans" cxnId="{122BAECF-5315-4C0B-8DFB-FB3EBC702EEF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831B7994-00C4-48E1-B692-CCA9A965B39B}" type="sibTrans" cxnId="{122BAECF-5315-4C0B-8DFB-FB3EBC702EEF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4647189-E250-4EF4-992E-8618902559F1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1" baseline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2. Разработка методологической основы социальной технологии по профилактике психологического и иных форм насилия в отношении детей в </a:t>
          </a:r>
          <a:r>
            <a:rPr lang="ru-RU" sz="1400" b="1" baseline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столичном регионе</a:t>
          </a:r>
          <a:r>
            <a:rPr lang="ru-RU" sz="1400" b="1" baseline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     </a:t>
          </a:r>
          <a:endParaRPr lang="ru-RU" sz="1400" baseline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3C711723-DA9B-43B6-B3CD-32CC7FBBAE9E}" type="parTrans" cxnId="{A5CD7DD5-BC3C-4033-8B7A-27AF347D9E13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61A45DF7-8557-49E0-A2F4-5F45001E94EF}" type="sibTrans" cxnId="{A5CD7DD5-BC3C-4033-8B7A-27AF347D9E13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518AD9A8-CB5E-432B-8336-B704ECBDFD43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1" baseline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3.     Реализация программ работы с мужчинами-обидчиками в целях повышения эффективности оказания помощи женщинам и детям, пострадавших от насилия в семье</a:t>
          </a:r>
          <a:endParaRPr lang="ru-RU" sz="1400" baseline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1DD2D9F9-1D65-405D-8D65-13AF9A9B9E0A}" type="parTrans" cxnId="{7D93E8BF-781B-4B61-849D-369D83F9929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809AF610-B850-4C4C-8128-DBCB6E8CB48C}" type="sibTrans" cxnId="{7D93E8BF-781B-4B61-849D-369D83F9929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FF2B9E03-7118-440C-85CA-76EAEBBDDE5E}">
      <dgm:prSet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1" baseline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4.     Укрепление взаимодействия с общественными организациями, НКО, оказывающих помощь жертвам семейного насилия</a:t>
          </a:r>
          <a:endParaRPr lang="ru-RU" sz="1400" baseline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1E81F058-26A2-4C1A-B42D-998119E8CB36}" type="parTrans" cxnId="{85BD5DCB-7EFB-4811-A125-293982DA510B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69A73F3-53EA-44CD-951A-38D0185756DD}" type="sibTrans" cxnId="{85BD5DCB-7EFB-4811-A125-293982DA510B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400" baseline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3C16CF1-6D65-4277-950C-1E2360EF7A8D}" type="pres">
      <dgm:prSet presAssocID="{7EA32BDB-4C6A-41A1-AD76-5E9CC16CDD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5C22E3-4A5B-4DFE-886D-4A7F93EAA49B}" type="pres">
      <dgm:prSet presAssocID="{7EA32BDB-4C6A-41A1-AD76-5E9CC16CDD38}" presName="Name1" presStyleCnt="0"/>
      <dgm:spPr/>
    </dgm:pt>
    <dgm:pt modelId="{7B02E202-56E3-4243-96F7-1966F89CD212}" type="pres">
      <dgm:prSet presAssocID="{7EA32BDB-4C6A-41A1-AD76-5E9CC16CDD38}" presName="cycle" presStyleCnt="0"/>
      <dgm:spPr/>
    </dgm:pt>
    <dgm:pt modelId="{BDAB3A62-0865-4DB0-A9B2-C55C86A4131D}" type="pres">
      <dgm:prSet presAssocID="{7EA32BDB-4C6A-41A1-AD76-5E9CC16CDD38}" presName="srcNode" presStyleLbl="node1" presStyleIdx="0" presStyleCnt="4"/>
      <dgm:spPr/>
    </dgm:pt>
    <dgm:pt modelId="{C287D50E-F982-487E-BB16-4C5582C05C0D}" type="pres">
      <dgm:prSet presAssocID="{7EA32BDB-4C6A-41A1-AD76-5E9CC16CDD38}" presName="conn" presStyleLbl="parChTrans1D2" presStyleIdx="0" presStyleCnt="1"/>
      <dgm:spPr/>
      <dgm:t>
        <a:bodyPr/>
        <a:lstStyle/>
        <a:p>
          <a:endParaRPr lang="ru-RU"/>
        </a:p>
      </dgm:t>
    </dgm:pt>
    <dgm:pt modelId="{271C269F-01E3-418F-9FC8-22EBDACCE1CB}" type="pres">
      <dgm:prSet presAssocID="{7EA32BDB-4C6A-41A1-AD76-5E9CC16CDD38}" presName="extraNode" presStyleLbl="node1" presStyleIdx="0" presStyleCnt="4"/>
      <dgm:spPr/>
    </dgm:pt>
    <dgm:pt modelId="{BE79D7D0-5EE6-4045-81D7-B5B20154A7BA}" type="pres">
      <dgm:prSet presAssocID="{7EA32BDB-4C6A-41A1-AD76-5E9CC16CDD38}" presName="dstNode" presStyleLbl="node1" presStyleIdx="0" presStyleCnt="4"/>
      <dgm:spPr/>
    </dgm:pt>
    <dgm:pt modelId="{6F821F52-FB21-49E3-AC2E-7FF435B57A6C}" type="pres">
      <dgm:prSet presAssocID="{0A6DBE8B-5704-402D-9E4B-A22D6EC8854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562E-9881-4DC0-A231-16769B91C4C5}" type="pres">
      <dgm:prSet presAssocID="{0A6DBE8B-5704-402D-9E4B-A22D6EC88549}" presName="accent_1" presStyleCnt="0"/>
      <dgm:spPr/>
    </dgm:pt>
    <dgm:pt modelId="{2CE40E74-FC0F-4584-AF01-8A68406A1232}" type="pres">
      <dgm:prSet presAssocID="{0A6DBE8B-5704-402D-9E4B-A22D6EC88549}" presName="accentRepeatNode" presStyleLbl="solidFgAcc1" presStyleIdx="0" presStyleCnt="4"/>
      <dgm:spPr>
        <a:ln>
          <a:noFill/>
        </a:ln>
      </dgm:spPr>
    </dgm:pt>
    <dgm:pt modelId="{31F81A45-EC7E-4A59-8364-71265B7446E9}" type="pres">
      <dgm:prSet presAssocID="{44647189-E250-4EF4-992E-8618902559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6AD5F-B8FF-4824-85C4-430218D4E9C6}" type="pres">
      <dgm:prSet presAssocID="{44647189-E250-4EF4-992E-8618902559F1}" presName="accent_2" presStyleCnt="0"/>
      <dgm:spPr/>
    </dgm:pt>
    <dgm:pt modelId="{4F8C9249-80F9-44CB-9A3E-7A4758E76F31}" type="pres">
      <dgm:prSet presAssocID="{44647189-E250-4EF4-992E-8618902559F1}" presName="accentRepeatNode" presStyleLbl="solidFgAcc1" presStyleIdx="1" presStyleCnt="4"/>
      <dgm:spPr>
        <a:ln>
          <a:noFill/>
        </a:ln>
      </dgm:spPr>
    </dgm:pt>
    <dgm:pt modelId="{398EA027-F992-46BF-BC17-F2594C23637E}" type="pres">
      <dgm:prSet presAssocID="{518AD9A8-CB5E-432B-8336-B704ECBDFD4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A806-EF43-4164-80E8-8A1CCF40CA86}" type="pres">
      <dgm:prSet presAssocID="{518AD9A8-CB5E-432B-8336-B704ECBDFD43}" presName="accent_3" presStyleCnt="0"/>
      <dgm:spPr/>
    </dgm:pt>
    <dgm:pt modelId="{60BCCD44-0232-43B9-8694-248BEA706FDE}" type="pres">
      <dgm:prSet presAssocID="{518AD9A8-CB5E-432B-8336-B704ECBDFD43}" presName="accentRepeatNode" presStyleLbl="solidFgAcc1" presStyleIdx="2" presStyleCnt="4"/>
      <dgm:spPr>
        <a:ln>
          <a:noFill/>
        </a:ln>
      </dgm:spPr>
    </dgm:pt>
    <dgm:pt modelId="{6662F490-961D-487A-A64C-632E84B4006B}" type="pres">
      <dgm:prSet presAssocID="{FF2B9E03-7118-440C-85CA-76EAEBBDDE5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25329-AB9C-48BD-BBEE-0177ACCD6DF9}" type="pres">
      <dgm:prSet presAssocID="{FF2B9E03-7118-440C-85CA-76EAEBBDDE5E}" presName="accent_4" presStyleCnt="0"/>
      <dgm:spPr/>
    </dgm:pt>
    <dgm:pt modelId="{F3AAE8D5-02FF-4579-AF6B-A96508AE198A}" type="pres">
      <dgm:prSet presAssocID="{FF2B9E03-7118-440C-85CA-76EAEBBDDE5E}" presName="accentRepeatNode" presStyleLbl="solidFgAcc1" presStyleIdx="3" presStyleCnt="4"/>
      <dgm:spPr>
        <a:ln>
          <a:noFill/>
        </a:ln>
      </dgm:spPr>
    </dgm:pt>
  </dgm:ptLst>
  <dgm:cxnLst>
    <dgm:cxn modelId="{54C18AA8-7637-4100-8973-B6F1014E57CF}" type="presOf" srcId="{FF2B9E03-7118-440C-85CA-76EAEBBDDE5E}" destId="{6662F490-961D-487A-A64C-632E84B4006B}" srcOrd="0" destOrd="0" presId="urn:microsoft.com/office/officeart/2008/layout/VerticalCurvedList"/>
    <dgm:cxn modelId="{16BE5535-3104-451D-829E-C0E6D02E2C1C}" type="presOf" srcId="{7EA32BDB-4C6A-41A1-AD76-5E9CC16CDD38}" destId="{43C16CF1-6D65-4277-950C-1E2360EF7A8D}" srcOrd="0" destOrd="0" presId="urn:microsoft.com/office/officeart/2008/layout/VerticalCurvedList"/>
    <dgm:cxn modelId="{5900AC5D-99D1-4F32-A802-947AEC3B5506}" type="presOf" srcId="{518AD9A8-CB5E-432B-8336-B704ECBDFD43}" destId="{398EA027-F992-46BF-BC17-F2594C23637E}" srcOrd="0" destOrd="0" presId="urn:microsoft.com/office/officeart/2008/layout/VerticalCurvedList"/>
    <dgm:cxn modelId="{9916FF52-3C88-4986-9F0E-FF8CD1FDE09A}" type="presOf" srcId="{831B7994-00C4-48E1-B692-CCA9A965B39B}" destId="{C287D50E-F982-487E-BB16-4C5582C05C0D}" srcOrd="0" destOrd="0" presId="urn:microsoft.com/office/officeart/2008/layout/VerticalCurvedList"/>
    <dgm:cxn modelId="{122BAECF-5315-4C0B-8DFB-FB3EBC702EEF}" srcId="{7EA32BDB-4C6A-41A1-AD76-5E9CC16CDD38}" destId="{0A6DBE8B-5704-402D-9E4B-A22D6EC88549}" srcOrd="0" destOrd="0" parTransId="{4D650018-3D25-4250-AD26-93A603A23D70}" sibTransId="{831B7994-00C4-48E1-B692-CCA9A965B39B}"/>
    <dgm:cxn modelId="{85BD5DCB-7EFB-4811-A125-293982DA510B}" srcId="{7EA32BDB-4C6A-41A1-AD76-5E9CC16CDD38}" destId="{FF2B9E03-7118-440C-85CA-76EAEBBDDE5E}" srcOrd="3" destOrd="0" parTransId="{1E81F058-26A2-4C1A-B42D-998119E8CB36}" sibTransId="{469A73F3-53EA-44CD-951A-38D0185756DD}"/>
    <dgm:cxn modelId="{7D93E8BF-781B-4B61-849D-369D83F99291}" srcId="{7EA32BDB-4C6A-41A1-AD76-5E9CC16CDD38}" destId="{518AD9A8-CB5E-432B-8336-B704ECBDFD43}" srcOrd="2" destOrd="0" parTransId="{1DD2D9F9-1D65-405D-8D65-13AF9A9B9E0A}" sibTransId="{809AF610-B850-4C4C-8128-DBCB6E8CB48C}"/>
    <dgm:cxn modelId="{5CBF2724-8764-4758-8D94-6313428DE275}" type="presOf" srcId="{44647189-E250-4EF4-992E-8618902559F1}" destId="{31F81A45-EC7E-4A59-8364-71265B7446E9}" srcOrd="0" destOrd="0" presId="urn:microsoft.com/office/officeart/2008/layout/VerticalCurvedList"/>
    <dgm:cxn modelId="{CEBBC19F-9F87-4D87-B02E-2A58462E0E5A}" type="presOf" srcId="{0A6DBE8B-5704-402D-9E4B-A22D6EC88549}" destId="{6F821F52-FB21-49E3-AC2E-7FF435B57A6C}" srcOrd="0" destOrd="0" presId="urn:microsoft.com/office/officeart/2008/layout/VerticalCurvedList"/>
    <dgm:cxn modelId="{A5CD7DD5-BC3C-4033-8B7A-27AF347D9E13}" srcId="{7EA32BDB-4C6A-41A1-AD76-5E9CC16CDD38}" destId="{44647189-E250-4EF4-992E-8618902559F1}" srcOrd="1" destOrd="0" parTransId="{3C711723-DA9B-43B6-B3CD-32CC7FBBAE9E}" sibTransId="{61A45DF7-8557-49E0-A2F4-5F45001E94EF}"/>
    <dgm:cxn modelId="{BBD53D64-B0AB-4B9A-8927-F401588BD72E}" type="presParOf" srcId="{43C16CF1-6D65-4277-950C-1E2360EF7A8D}" destId="{BB5C22E3-4A5B-4DFE-886D-4A7F93EAA49B}" srcOrd="0" destOrd="0" presId="urn:microsoft.com/office/officeart/2008/layout/VerticalCurvedList"/>
    <dgm:cxn modelId="{79A199B1-249F-4738-BC5E-0817FD81B53F}" type="presParOf" srcId="{BB5C22E3-4A5B-4DFE-886D-4A7F93EAA49B}" destId="{7B02E202-56E3-4243-96F7-1966F89CD212}" srcOrd="0" destOrd="0" presId="urn:microsoft.com/office/officeart/2008/layout/VerticalCurvedList"/>
    <dgm:cxn modelId="{A2DC17CE-0035-4084-B60E-8527C666B92C}" type="presParOf" srcId="{7B02E202-56E3-4243-96F7-1966F89CD212}" destId="{BDAB3A62-0865-4DB0-A9B2-C55C86A4131D}" srcOrd="0" destOrd="0" presId="urn:microsoft.com/office/officeart/2008/layout/VerticalCurvedList"/>
    <dgm:cxn modelId="{8791EBC4-ECA3-4D7E-A573-30E20CA29FDF}" type="presParOf" srcId="{7B02E202-56E3-4243-96F7-1966F89CD212}" destId="{C287D50E-F982-487E-BB16-4C5582C05C0D}" srcOrd="1" destOrd="0" presId="urn:microsoft.com/office/officeart/2008/layout/VerticalCurvedList"/>
    <dgm:cxn modelId="{1597D810-C5D2-435D-A58C-7901DF83AEAB}" type="presParOf" srcId="{7B02E202-56E3-4243-96F7-1966F89CD212}" destId="{271C269F-01E3-418F-9FC8-22EBDACCE1CB}" srcOrd="2" destOrd="0" presId="urn:microsoft.com/office/officeart/2008/layout/VerticalCurvedList"/>
    <dgm:cxn modelId="{F5DA48B5-43F1-4172-B74A-F1BDFC461141}" type="presParOf" srcId="{7B02E202-56E3-4243-96F7-1966F89CD212}" destId="{BE79D7D0-5EE6-4045-81D7-B5B20154A7BA}" srcOrd="3" destOrd="0" presId="urn:microsoft.com/office/officeart/2008/layout/VerticalCurvedList"/>
    <dgm:cxn modelId="{5F48A244-AD25-45A6-930D-1B60C5052CF4}" type="presParOf" srcId="{BB5C22E3-4A5B-4DFE-886D-4A7F93EAA49B}" destId="{6F821F52-FB21-49E3-AC2E-7FF435B57A6C}" srcOrd="1" destOrd="0" presId="urn:microsoft.com/office/officeart/2008/layout/VerticalCurvedList"/>
    <dgm:cxn modelId="{B806888C-1A27-43F0-B5FB-1BDCA1CCB1EE}" type="presParOf" srcId="{BB5C22E3-4A5B-4DFE-886D-4A7F93EAA49B}" destId="{00B4562E-9881-4DC0-A231-16769B91C4C5}" srcOrd="2" destOrd="0" presId="urn:microsoft.com/office/officeart/2008/layout/VerticalCurvedList"/>
    <dgm:cxn modelId="{54A926F3-E0BB-48A9-B7AD-D21E92973A12}" type="presParOf" srcId="{00B4562E-9881-4DC0-A231-16769B91C4C5}" destId="{2CE40E74-FC0F-4584-AF01-8A68406A1232}" srcOrd="0" destOrd="0" presId="urn:microsoft.com/office/officeart/2008/layout/VerticalCurvedList"/>
    <dgm:cxn modelId="{DB19C5C3-867A-47F7-B2FA-5BBF1F7BE74F}" type="presParOf" srcId="{BB5C22E3-4A5B-4DFE-886D-4A7F93EAA49B}" destId="{31F81A45-EC7E-4A59-8364-71265B7446E9}" srcOrd="3" destOrd="0" presId="urn:microsoft.com/office/officeart/2008/layout/VerticalCurvedList"/>
    <dgm:cxn modelId="{7C0FCA91-64BB-4900-A6B1-201397DAC152}" type="presParOf" srcId="{BB5C22E3-4A5B-4DFE-886D-4A7F93EAA49B}" destId="{DE06AD5F-B8FF-4824-85C4-430218D4E9C6}" srcOrd="4" destOrd="0" presId="urn:microsoft.com/office/officeart/2008/layout/VerticalCurvedList"/>
    <dgm:cxn modelId="{365CA2A5-72EE-4FD4-881B-950ADBC212F0}" type="presParOf" srcId="{DE06AD5F-B8FF-4824-85C4-430218D4E9C6}" destId="{4F8C9249-80F9-44CB-9A3E-7A4758E76F31}" srcOrd="0" destOrd="0" presId="urn:microsoft.com/office/officeart/2008/layout/VerticalCurvedList"/>
    <dgm:cxn modelId="{A39A9055-6031-442F-BBA9-500954816492}" type="presParOf" srcId="{BB5C22E3-4A5B-4DFE-886D-4A7F93EAA49B}" destId="{398EA027-F992-46BF-BC17-F2594C23637E}" srcOrd="5" destOrd="0" presId="urn:microsoft.com/office/officeart/2008/layout/VerticalCurvedList"/>
    <dgm:cxn modelId="{526A2DA6-9D19-46EF-9B65-2A35EFE57B45}" type="presParOf" srcId="{BB5C22E3-4A5B-4DFE-886D-4A7F93EAA49B}" destId="{4884A806-EF43-4164-80E8-8A1CCF40CA86}" srcOrd="6" destOrd="0" presId="urn:microsoft.com/office/officeart/2008/layout/VerticalCurvedList"/>
    <dgm:cxn modelId="{4C6BB961-0329-4321-8197-A1C34D8ABC5C}" type="presParOf" srcId="{4884A806-EF43-4164-80E8-8A1CCF40CA86}" destId="{60BCCD44-0232-43B9-8694-248BEA706FDE}" srcOrd="0" destOrd="0" presId="urn:microsoft.com/office/officeart/2008/layout/VerticalCurvedList"/>
    <dgm:cxn modelId="{B85743FF-324F-4C1F-8A0F-3F6B34160146}" type="presParOf" srcId="{BB5C22E3-4A5B-4DFE-886D-4A7F93EAA49B}" destId="{6662F490-961D-487A-A64C-632E84B4006B}" srcOrd="7" destOrd="0" presId="urn:microsoft.com/office/officeart/2008/layout/VerticalCurvedList"/>
    <dgm:cxn modelId="{6722AC6B-2AA1-4F98-90DB-71511443C25A}" type="presParOf" srcId="{BB5C22E3-4A5B-4DFE-886D-4A7F93EAA49B}" destId="{9B625329-AB9C-48BD-BBEE-0177ACCD6DF9}" srcOrd="8" destOrd="0" presId="urn:microsoft.com/office/officeart/2008/layout/VerticalCurvedList"/>
    <dgm:cxn modelId="{2BE4400A-81F0-49E4-8182-9523BD11B2EB}" type="presParOf" srcId="{9B625329-AB9C-48BD-BBEE-0177ACCD6DF9}" destId="{F3AAE8D5-02FF-4579-AF6B-A96508AE198A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1F5CF-C255-4363-8F5A-AF8A5FB0F493}">
      <dsp:nvSpPr>
        <dsp:cNvPr id="0" name=""/>
        <dsp:cNvSpPr/>
      </dsp:nvSpPr>
      <dsp:spPr>
        <a:xfrm rot="5400000">
          <a:off x="-135720" y="354919"/>
          <a:ext cx="904803" cy="633362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35879"/>
        <a:ext cx="633362" cy="271441"/>
      </dsp:txXfrm>
    </dsp:sp>
    <dsp:sp modelId="{59D27F81-DD9F-4C7D-A8DD-CC54FF13D4AB}">
      <dsp:nvSpPr>
        <dsp:cNvPr id="0" name=""/>
        <dsp:cNvSpPr/>
      </dsp:nvSpPr>
      <dsp:spPr>
        <a:xfrm rot="5400000">
          <a:off x="4252845" y="-3616298"/>
          <a:ext cx="1020150" cy="8259117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программы профилактики жестокого обращения «Безопасное детство»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мониторинга проявления психологического и иных форм насилия среди обучающихся Московских школ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33362" y="52985"/>
        <a:ext cx="8209317" cy="920550"/>
      </dsp:txXfrm>
    </dsp:sp>
    <dsp:sp modelId="{C95A1DBD-9124-44EB-AD1C-994BDEFBE25E}">
      <dsp:nvSpPr>
        <dsp:cNvPr id="0" name=""/>
        <dsp:cNvSpPr/>
      </dsp:nvSpPr>
      <dsp:spPr>
        <a:xfrm rot="5400000">
          <a:off x="-135720" y="1117833"/>
          <a:ext cx="904803" cy="633362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II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298793"/>
        <a:ext cx="633362" cy="271441"/>
      </dsp:txXfrm>
    </dsp:sp>
    <dsp:sp modelId="{50013CC5-D6A4-4E23-9BCF-CC033BCD2882}">
      <dsp:nvSpPr>
        <dsp:cNvPr id="0" name=""/>
        <dsp:cNvSpPr/>
      </dsp:nvSpPr>
      <dsp:spPr>
        <a:xfrm rot="5400000">
          <a:off x="4468860" y="-2853385"/>
          <a:ext cx="588122" cy="8259117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Методическое сопровождение опытно-экспериментальной работы </a:t>
          </a:r>
          <a:b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33363" y="1010822"/>
        <a:ext cx="8230407" cy="530702"/>
      </dsp:txXfrm>
    </dsp:sp>
    <dsp:sp modelId="{95406916-AE0F-42B7-9238-EC744810373F}">
      <dsp:nvSpPr>
        <dsp:cNvPr id="0" name=""/>
        <dsp:cNvSpPr/>
      </dsp:nvSpPr>
      <dsp:spPr>
        <a:xfrm rot="5400000">
          <a:off x="-135720" y="1880746"/>
          <a:ext cx="904803" cy="63336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061706"/>
        <a:ext cx="633362" cy="271441"/>
      </dsp:txXfrm>
    </dsp:sp>
    <dsp:sp modelId="{1797B8B5-7473-440C-9569-6DA3165A2BE8}">
      <dsp:nvSpPr>
        <dsp:cNvPr id="0" name=""/>
        <dsp:cNvSpPr/>
      </dsp:nvSpPr>
      <dsp:spPr>
        <a:xfrm rot="5400000">
          <a:off x="4468860" y="-2090471"/>
          <a:ext cx="588122" cy="8259117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научно-практических мероприятий по теме ОЭП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33363" y="1773736"/>
        <a:ext cx="8230407" cy="530702"/>
      </dsp:txXfrm>
    </dsp:sp>
    <dsp:sp modelId="{ADE8FC7B-6EFA-4DA4-9882-B3C8898B0745}">
      <dsp:nvSpPr>
        <dsp:cNvPr id="0" name=""/>
        <dsp:cNvSpPr/>
      </dsp:nvSpPr>
      <dsp:spPr>
        <a:xfrm rot="5400000">
          <a:off x="-135720" y="2643660"/>
          <a:ext cx="904803" cy="633362"/>
        </a:xfrm>
        <a:prstGeom prst="chevron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824620"/>
        <a:ext cx="633362" cy="271441"/>
      </dsp:txXfrm>
    </dsp:sp>
    <dsp:sp modelId="{F9CE83BD-A41F-4FF1-8CB1-3424ACBA363D}">
      <dsp:nvSpPr>
        <dsp:cNvPr id="0" name=""/>
        <dsp:cNvSpPr/>
      </dsp:nvSpPr>
      <dsp:spPr>
        <a:xfrm rot="5400000">
          <a:off x="4468860" y="-1327557"/>
          <a:ext cx="588122" cy="8259117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Информационное сопровождение реализации ОЭП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33363" y="2536650"/>
        <a:ext cx="8230407" cy="530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2A6AF-C259-4B6C-8050-DD5640BF254F}">
      <dsp:nvSpPr>
        <dsp:cNvPr id="0" name=""/>
        <dsp:cNvSpPr/>
      </dsp:nvSpPr>
      <dsp:spPr>
        <a:xfrm rot="5400000">
          <a:off x="1127660" y="1157118"/>
          <a:ext cx="1023371" cy="11650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3B010-BA53-4E49-B054-6E732EF52485}">
      <dsp:nvSpPr>
        <dsp:cNvPr id="0" name=""/>
        <dsp:cNvSpPr/>
      </dsp:nvSpPr>
      <dsp:spPr>
        <a:xfrm>
          <a:off x="856528" y="22690"/>
          <a:ext cx="1722755" cy="1205872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Цель программы: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404" y="81566"/>
        <a:ext cx="1605003" cy="1088120"/>
      </dsp:txXfrm>
    </dsp:sp>
    <dsp:sp modelId="{86CB1BF8-8E96-42AF-BF2F-2D34DAD5E9DC}">
      <dsp:nvSpPr>
        <dsp:cNvPr id="0" name=""/>
        <dsp:cNvSpPr/>
      </dsp:nvSpPr>
      <dsp:spPr>
        <a:xfrm>
          <a:off x="2604838" y="137698"/>
          <a:ext cx="2875122" cy="974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Совершенствование городской многоуровневой системы профилактики насилия и жестокого обращения в семьи и, как следствие, снижение количества случаев семейного насилия</a:t>
          </a:r>
          <a:endParaRPr lang="ru-RU" sz="1200" kern="1200" dirty="0"/>
        </a:p>
      </dsp:txBody>
      <dsp:txXfrm>
        <a:off x="2604838" y="137698"/>
        <a:ext cx="2875122" cy="974639"/>
      </dsp:txXfrm>
    </dsp:sp>
    <dsp:sp modelId="{A1EEB451-FFD5-4614-B551-4AE91018D9AD}">
      <dsp:nvSpPr>
        <dsp:cNvPr id="0" name=""/>
        <dsp:cNvSpPr/>
      </dsp:nvSpPr>
      <dsp:spPr>
        <a:xfrm rot="5400000">
          <a:off x="2945324" y="2511711"/>
          <a:ext cx="1023371" cy="11650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5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D69EE-692E-4868-A151-859F098F00D1}">
      <dsp:nvSpPr>
        <dsp:cNvPr id="0" name=""/>
        <dsp:cNvSpPr/>
      </dsp:nvSpPr>
      <dsp:spPr>
        <a:xfrm>
          <a:off x="2674193" y="1377283"/>
          <a:ext cx="1722755" cy="1205872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Задачи программы</a:t>
          </a:r>
          <a:endParaRPr lang="ru-RU" sz="1800" b="1" kern="1200" dirty="0"/>
        </a:p>
      </dsp:txBody>
      <dsp:txXfrm>
        <a:off x="2733069" y="1436159"/>
        <a:ext cx="1605003" cy="1088120"/>
      </dsp:txXfrm>
    </dsp:sp>
    <dsp:sp modelId="{97AE63C0-C2D6-48F9-91CE-E09A65E4042C}">
      <dsp:nvSpPr>
        <dsp:cNvPr id="0" name=""/>
        <dsp:cNvSpPr/>
      </dsp:nvSpPr>
      <dsp:spPr>
        <a:xfrm>
          <a:off x="4511281" y="1402029"/>
          <a:ext cx="3909936" cy="115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и внедрение комплексного межведомственного подхода с участием НКО</a:t>
          </a:r>
          <a:endParaRPr lang="ru-RU" sz="1200" kern="1200" dirty="0"/>
        </a:p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уровня скоординированного взаимодействия со Следственным комитетом</a:t>
          </a:r>
        </a:p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профессиональной компетентности специалистов</a:t>
          </a:r>
        </a:p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уровня информированности населения по проблеме жестокого обращения в семье</a:t>
          </a:r>
        </a:p>
      </dsp:txBody>
      <dsp:txXfrm>
        <a:off x="4511281" y="1402029"/>
        <a:ext cx="3909936" cy="1155162"/>
      </dsp:txXfrm>
    </dsp:sp>
    <dsp:sp modelId="{95565A52-4E84-4A62-9774-0C325C226110}">
      <dsp:nvSpPr>
        <dsp:cNvPr id="0" name=""/>
        <dsp:cNvSpPr/>
      </dsp:nvSpPr>
      <dsp:spPr>
        <a:xfrm>
          <a:off x="4408458" y="2726655"/>
          <a:ext cx="1722755" cy="1205872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Этапы реализации</a:t>
          </a:r>
          <a:endParaRPr lang="ru-RU" sz="2000" b="1" kern="1200" dirty="0"/>
        </a:p>
      </dsp:txBody>
      <dsp:txXfrm>
        <a:off x="4467334" y="2785531"/>
        <a:ext cx="1605003" cy="1088120"/>
      </dsp:txXfrm>
    </dsp:sp>
    <dsp:sp modelId="{F6930CF2-49E7-4D2E-AA87-E4A78F351301}">
      <dsp:nvSpPr>
        <dsp:cNvPr id="0" name=""/>
        <dsp:cNvSpPr/>
      </dsp:nvSpPr>
      <dsp:spPr>
        <a:xfrm>
          <a:off x="6246513" y="2838814"/>
          <a:ext cx="2174701" cy="974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Установочный –  4 кв. 2017 г.</a:t>
          </a:r>
          <a:endParaRPr lang="ru-RU" sz="1200" kern="1200" dirty="0"/>
        </a:p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Основной – 1 – 3 кв. 2018 г.</a:t>
          </a:r>
          <a:endParaRPr lang="ru-RU" sz="1200" kern="1200" dirty="0"/>
        </a:p>
        <a:p>
          <a:pPr marL="114300" lvl="1" indent="-114300" algn="l" defTabSz="533400">
            <a:lnSpc>
              <a:spcPts val="1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Заключительный - 4 кв. 2018 г.</a:t>
          </a:r>
          <a:endParaRPr lang="ru-RU" sz="1200" kern="1200" dirty="0"/>
        </a:p>
      </dsp:txBody>
      <dsp:txXfrm>
        <a:off x="6246513" y="2838814"/>
        <a:ext cx="2174701" cy="974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DADB-0E05-4624-8185-18F579F49522}">
      <dsp:nvSpPr>
        <dsp:cNvPr id="0" name=""/>
        <dsp:cNvSpPr/>
      </dsp:nvSpPr>
      <dsp:spPr>
        <a:xfrm>
          <a:off x="0" y="3138493"/>
          <a:ext cx="864096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1039-FD10-4199-877B-AE2BF99821A1}">
      <dsp:nvSpPr>
        <dsp:cNvPr id="0" name=""/>
        <dsp:cNvSpPr/>
      </dsp:nvSpPr>
      <dsp:spPr>
        <a:xfrm>
          <a:off x="0" y="1790460"/>
          <a:ext cx="864096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1D450-7112-4D23-B69B-2D054CC80A33}">
      <dsp:nvSpPr>
        <dsp:cNvPr id="0" name=""/>
        <dsp:cNvSpPr/>
      </dsp:nvSpPr>
      <dsp:spPr>
        <a:xfrm>
          <a:off x="0" y="442427"/>
          <a:ext cx="864096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CC08B-9B8E-4415-96A5-6A433DEB35D2}">
      <dsp:nvSpPr>
        <dsp:cNvPr id="0" name=""/>
        <dsp:cNvSpPr/>
      </dsp:nvSpPr>
      <dsp:spPr>
        <a:xfrm>
          <a:off x="2246649" y="493"/>
          <a:ext cx="6394310" cy="44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6649" y="493"/>
        <a:ext cx="6394310" cy="441934"/>
      </dsp:txXfrm>
    </dsp:sp>
    <dsp:sp modelId="{5566C39B-9F70-4505-BDD7-874E2BCACBB6}">
      <dsp:nvSpPr>
        <dsp:cNvPr id="0" name=""/>
        <dsp:cNvSpPr/>
      </dsp:nvSpPr>
      <dsp:spPr>
        <a:xfrm>
          <a:off x="0" y="493"/>
          <a:ext cx="2246649" cy="4419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7" y="22070"/>
        <a:ext cx="2203495" cy="420357"/>
      </dsp:txXfrm>
    </dsp:sp>
    <dsp:sp modelId="{D6035B20-A92F-41C0-ADB0-39DF46149C58}">
      <dsp:nvSpPr>
        <dsp:cNvPr id="0" name=""/>
        <dsp:cNvSpPr/>
      </dsp:nvSpPr>
      <dsp:spPr>
        <a:xfrm>
          <a:off x="0" y="442427"/>
          <a:ext cx="8640960" cy="88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установочного семинара для сотрудников – ответственных в округах города Москвы за работу со случаями жестокого обращения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2427"/>
        <a:ext cx="8640960" cy="884001"/>
      </dsp:txXfrm>
    </dsp:sp>
    <dsp:sp modelId="{B29983C5-4AB8-4DCA-B1E2-2AD31EB7844E}">
      <dsp:nvSpPr>
        <dsp:cNvPr id="0" name=""/>
        <dsp:cNvSpPr/>
      </dsp:nvSpPr>
      <dsp:spPr>
        <a:xfrm>
          <a:off x="2246649" y="1348526"/>
          <a:ext cx="6394310" cy="44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6649" y="1348526"/>
        <a:ext cx="6394310" cy="441934"/>
      </dsp:txXfrm>
    </dsp:sp>
    <dsp:sp modelId="{E909F7C3-3814-4340-8127-2EFD7623B492}">
      <dsp:nvSpPr>
        <dsp:cNvPr id="0" name=""/>
        <dsp:cNvSpPr/>
      </dsp:nvSpPr>
      <dsp:spPr>
        <a:xfrm>
          <a:off x="0" y="1348526"/>
          <a:ext cx="2246649" cy="4419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7" y="1370103"/>
        <a:ext cx="2203495" cy="420357"/>
      </dsp:txXfrm>
    </dsp:sp>
    <dsp:sp modelId="{04BDF3D3-1956-4B43-A6D6-85969A292791}">
      <dsp:nvSpPr>
        <dsp:cNvPr id="0" name=""/>
        <dsp:cNvSpPr/>
      </dsp:nvSpPr>
      <dsp:spPr>
        <a:xfrm>
          <a:off x="0" y="1790460"/>
          <a:ext cx="8640960" cy="88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информационно-методических материалов, необходимых для скоординированной работы специалистов со случаями жестокого обращения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90460"/>
        <a:ext cx="8640960" cy="884001"/>
      </dsp:txXfrm>
    </dsp:sp>
    <dsp:sp modelId="{5152108F-127A-4E02-9C65-F23E600AD406}">
      <dsp:nvSpPr>
        <dsp:cNvPr id="0" name=""/>
        <dsp:cNvSpPr/>
      </dsp:nvSpPr>
      <dsp:spPr>
        <a:xfrm>
          <a:off x="2246649" y="2696558"/>
          <a:ext cx="6394310" cy="44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6649" y="2696558"/>
        <a:ext cx="6394310" cy="441934"/>
      </dsp:txXfrm>
    </dsp:sp>
    <dsp:sp modelId="{BFD23846-A7E6-429D-ABF1-CD61666BA9AF}">
      <dsp:nvSpPr>
        <dsp:cNvPr id="0" name=""/>
        <dsp:cNvSpPr/>
      </dsp:nvSpPr>
      <dsp:spPr>
        <a:xfrm>
          <a:off x="0" y="2696558"/>
          <a:ext cx="2246649" cy="441934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7" y="2718135"/>
        <a:ext cx="2203495" cy="420357"/>
      </dsp:txXfrm>
    </dsp:sp>
    <dsp:sp modelId="{BDED24EB-C852-405C-8553-88EE77E9174B}">
      <dsp:nvSpPr>
        <dsp:cNvPr id="0" name=""/>
        <dsp:cNvSpPr/>
      </dsp:nvSpPr>
      <dsp:spPr>
        <a:xfrm>
          <a:off x="0" y="3138493"/>
          <a:ext cx="8640960" cy="88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обучающего семинара для специалистов телефонов доверия и горячих линий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8493"/>
        <a:ext cx="8640960" cy="884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36A8-37B3-422E-A245-B2C973C283AB}">
      <dsp:nvSpPr>
        <dsp:cNvPr id="0" name=""/>
        <dsp:cNvSpPr/>
      </dsp:nvSpPr>
      <dsp:spPr>
        <a:xfrm rot="5400000">
          <a:off x="-40783" y="83915"/>
          <a:ext cx="1354311" cy="1191051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ИЗДАНО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848" y="597811"/>
        <a:ext cx="1191051" cy="163260"/>
      </dsp:txXfrm>
    </dsp:sp>
    <dsp:sp modelId="{DBBBA410-FD14-43CF-8F42-69F12963F284}">
      <dsp:nvSpPr>
        <dsp:cNvPr id="0" name=""/>
        <dsp:cNvSpPr/>
      </dsp:nvSpPr>
      <dsp:spPr>
        <a:xfrm rot="5400000">
          <a:off x="4552473" y="-3236598"/>
          <a:ext cx="880765" cy="7358532"/>
        </a:xfrm>
        <a:prstGeom prst="round2Same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3 статьи по теме ОЭП</a:t>
          </a:r>
          <a:endParaRPr lang="ru-RU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13590" y="45280"/>
        <a:ext cx="7315537" cy="794775"/>
      </dsp:txXfrm>
    </dsp:sp>
    <dsp:sp modelId="{336C21AA-F88C-482D-9E3B-C4D00B5D3DB8}">
      <dsp:nvSpPr>
        <dsp:cNvPr id="0" name=""/>
        <dsp:cNvSpPr/>
      </dsp:nvSpPr>
      <dsp:spPr>
        <a:xfrm rot="5400000">
          <a:off x="-71044" y="1270938"/>
          <a:ext cx="1354311" cy="1130530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ПОДГОТОВ-ЛЕН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847" y="1724312"/>
        <a:ext cx="1130530" cy="223781"/>
      </dsp:txXfrm>
    </dsp:sp>
    <dsp:sp modelId="{FC4ACEF1-A085-45FE-946D-20FBD9807704}">
      <dsp:nvSpPr>
        <dsp:cNvPr id="0" name=""/>
        <dsp:cNvSpPr/>
      </dsp:nvSpPr>
      <dsp:spPr>
        <a:xfrm rot="5400000">
          <a:off x="4522443" y="-2079639"/>
          <a:ext cx="880302" cy="7357678"/>
        </a:xfrm>
        <a:prstGeom prst="round2Same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Методический сборник «Формирование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родительско-детских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отношений в семье несовершеннолетней матери в условиях специализированного учреждения (из опыта работы филиала «Специализированный дом ребенка «Маленькая мама» ГБУ города Москвы «Кризисный центр помощи женщинам и детям» ДТСЗН)</a:t>
          </a:r>
          <a:endParaRPr lang="ru-RU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83756" y="1202021"/>
        <a:ext cx="7314705" cy="794356"/>
      </dsp:txXfrm>
    </dsp:sp>
    <dsp:sp modelId="{2AFD208C-AF81-420A-8D42-E93E6D3ED839}">
      <dsp:nvSpPr>
        <dsp:cNvPr id="0" name=""/>
        <dsp:cNvSpPr/>
      </dsp:nvSpPr>
      <dsp:spPr>
        <a:xfrm rot="5400000">
          <a:off x="-71044" y="2427701"/>
          <a:ext cx="1354311" cy="113053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РАЗРАБОТАНЫ И ВНЕДРЕНЫ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847" y="2881075"/>
        <a:ext cx="1130530" cy="223781"/>
      </dsp:txXfrm>
    </dsp:sp>
    <dsp:sp modelId="{DEEEFC9B-A806-4180-829B-C8CF4A3F796A}">
      <dsp:nvSpPr>
        <dsp:cNvPr id="0" name=""/>
        <dsp:cNvSpPr/>
      </dsp:nvSpPr>
      <dsp:spPr>
        <a:xfrm rot="5400000">
          <a:off x="4522443" y="-922876"/>
          <a:ext cx="880302" cy="7357678"/>
        </a:xfrm>
        <a:prstGeom prst="round2SameRect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Автоматизированная база данных «Психея»</a:t>
          </a:r>
          <a:endParaRPr lang="ru-RU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Рекомендации по профилактике психологического и иных форм насилия среди школьников</a:t>
          </a:r>
          <a:endParaRPr lang="ru-RU" sz="14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1283756" y="2358784"/>
        <a:ext cx="7314705" cy="794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36A8-37B3-422E-A245-B2C973C283AB}">
      <dsp:nvSpPr>
        <dsp:cNvPr id="0" name=""/>
        <dsp:cNvSpPr/>
      </dsp:nvSpPr>
      <dsp:spPr>
        <a:xfrm rot="5400000">
          <a:off x="-47587" y="90187"/>
          <a:ext cx="1355634" cy="1192215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123" y="604586"/>
        <a:ext cx="1192215" cy="163419"/>
      </dsp:txXfrm>
    </dsp:sp>
    <dsp:sp modelId="{DBBBA410-FD14-43CF-8F42-69F12963F284}">
      <dsp:nvSpPr>
        <dsp:cNvPr id="0" name=""/>
        <dsp:cNvSpPr/>
      </dsp:nvSpPr>
      <dsp:spPr>
        <a:xfrm rot="5400000">
          <a:off x="4552784" y="-3237753"/>
          <a:ext cx="881162" cy="7357654"/>
        </a:xfrm>
        <a:prstGeom prst="round2Same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проводить оперативную диагностику и анализ психического статуса клиентов 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14539" y="43507"/>
        <a:ext cx="7314639" cy="795132"/>
      </dsp:txXfrm>
    </dsp:sp>
    <dsp:sp modelId="{336C21AA-F88C-482D-9E3B-C4D00B5D3DB8}">
      <dsp:nvSpPr>
        <dsp:cNvPr id="0" name=""/>
        <dsp:cNvSpPr/>
      </dsp:nvSpPr>
      <dsp:spPr>
        <a:xfrm rot="5400000">
          <a:off x="-71225" y="1270386"/>
          <a:ext cx="1355634" cy="113163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775" y="1724205"/>
        <a:ext cx="1131635" cy="223999"/>
      </dsp:txXfrm>
    </dsp:sp>
    <dsp:sp modelId="{FC4ACEF1-A085-45FE-946D-20FBD9807704}">
      <dsp:nvSpPr>
        <dsp:cNvPr id="0" name=""/>
        <dsp:cNvSpPr/>
      </dsp:nvSpPr>
      <dsp:spPr>
        <a:xfrm rot="5400000">
          <a:off x="4522494" y="-2079432"/>
          <a:ext cx="881162" cy="7356800"/>
        </a:xfrm>
        <a:prstGeom prst="round2Same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распознать психические особенности человека, располагающие к позициям обидчика или жертвы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84676" y="1201401"/>
        <a:ext cx="7313785" cy="795132"/>
      </dsp:txXfrm>
    </dsp:sp>
    <dsp:sp modelId="{2AFD208C-AF81-420A-8D42-E93E6D3ED839}">
      <dsp:nvSpPr>
        <dsp:cNvPr id="0" name=""/>
        <dsp:cNvSpPr/>
      </dsp:nvSpPr>
      <dsp:spPr>
        <a:xfrm rot="5400000">
          <a:off x="-71225" y="2428280"/>
          <a:ext cx="1355634" cy="1131635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775" y="2882099"/>
        <a:ext cx="1131635" cy="223999"/>
      </dsp:txXfrm>
    </dsp:sp>
    <dsp:sp modelId="{DEEEFC9B-A806-4180-829B-C8CF4A3F796A}">
      <dsp:nvSpPr>
        <dsp:cNvPr id="0" name=""/>
        <dsp:cNvSpPr/>
      </dsp:nvSpPr>
      <dsp:spPr>
        <a:xfrm rot="5400000">
          <a:off x="4522494" y="-921538"/>
          <a:ext cx="881162" cy="7356800"/>
        </a:xfrm>
        <a:prstGeom prst="round2SameRect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корректировать и пополнять сведения о клиентах, сохраняя их конфиденциальность благодаря гибкой системе паролей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84676" y="2359295"/>
        <a:ext cx="7313785" cy="795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A4F75-A919-4422-B6FA-A62CFDC8DDEB}" type="datetimeFigureOut">
              <a:rPr lang="ru-RU" smtClean="0"/>
              <a:pPr/>
              <a:t>15.12.2017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958AB-44C5-4293-8D4F-86014D297A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7875" fontAlgn="base">
              <a:spcBef>
                <a:spcPct val="0"/>
              </a:spcBef>
              <a:spcAft>
                <a:spcPct val="0"/>
              </a:spcAft>
            </a:pPr>
            <a:fld id="{819D873E-D9BA-4023-8967-B5B5C0B8A498}" type="slidenum">
              <a:rPr lang="ru-RU" altLang="ru-RU"/>
              <a:pPr defTabSz="7778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958AB-44C5-4293-8D4F-86014D297A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7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958AB-44C5-4293-8D4F-86014D297A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4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6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5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1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4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AA30-65D7-4301-B090-29C76CC550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7D0E-18B1-489B-9069-12A964C6F1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486"/>
            <a:ext cx="914400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ДЕПАРТАМЕНТ ТРУДА И СОЦИАЛЬНОЙ ЗАЩИТЫ НАСЕЛЕНИЯ ГОРОДА МОСКВЫ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ГАУ «ИНСТИТУТ ДОПОЛНИТЕЛЬНОГО ПРОФЕССИОНАЛЬНОГО ОБРАЗОВАНИЯ 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РАБОТНИКОВ СОЦИАЛЬНОЙ СФЕРЫ»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</a:pP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88838"/>
                </a:solidFill>
                <a:latin typeface="+mj-lt"/>
                <a:cs typeface="Arial" panose="020B0604020202020204" pitchFamily="34" charset="0"/>
              </a:rPr>
              <a:t>ГБУ ГОРОДА МОСКВЫ </a:t>
            </a:r>
            <a:r>
              <a:rPr lang="ru-RU" sz="1400" b="1" dirty="0">
                <a:solidFill>
                  <a:srgbClr val="288838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sz="1400" b="1" dirty="0" smtClean="0">
                <a:solidFill>
                  <a:srgbClr val="288838"/>
                </a:solidFill>
                <a:latin typeface="+mj-lt"/>
                <a:cs typeface="Arial" panose="020B0604020202020204" pitchFamily="34" charset="0"/>
              </a:rPr>
              <a:t>КРИЗИСНЫЙ ЦЕНТР ПОМОЩИ ЖЕНЩИНАМ И ДЕТЯМ»</a:t>
            </a:r>
            <a:endParaRPr lang="ru-RU" sz="1400" b="1" dirty="0">
              <a:solidFill>
                <a:srgbClr val="28883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7614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опытно-экспериментальной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социально-психологической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социально-педагогической помощи женщинам и детям, подвергшимся насилию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ЗА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полугодие 2017 года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939902"/>
            <a:ext cx="49628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наук,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рофессор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кафедры психологии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педагогики ГАУ ИДПО ДТСЗН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Л.Е.Сикорская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72008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ОЭП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006768"/>
              </p:ext>
            </p:extLst>
          </p:nvPr>
        </p:nvGraphicFramePr>
        <p:xfrm>
          <a:off x="2987824" y="483518"/>
          <a:ext cx="7344816" cy="465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krizis-centr.ru/images/news/wfaegasdg123134tg2q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4283968" cy="21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15766"/>
            <a:ext cx="3168352" cy="2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Перспективы развития </a:t>
            </a:r>
            <a:r>
              <a:rPr lang="ru-RU" sz="2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ОЭП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95644408"/>
              </p:ext>
            </p:extLst>
          </p:nvPr>
        </p:nvGraphicFramePr>
        <p:xfrm>
          <a:off x="197768" y="836712"/>
          <a:ext cx="8550696" cy="403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основном этапе реализации ОЭП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89047"/>
              </p:ext>
            </p:extLst>
          </p:nvPr>
        </p:nvGraphicFramePr>
        <p:xfrm>
          <a:off x="251520" y="928676"/>
          <a:ext cx="889248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338"/>
            <a:ext cx="9144000" cy="738187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defTabSz="779252" fontAlgn="auto">
              <a:spcAft>
                <a:spcPts val="0"/>
              </a:spcAf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профилактики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жестокого обращения «Безопасное детство»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92085483"/>
              </p:ext>
            </p:extLst>
          </p:nvPr>
        </p:nvGraphicFramePr>
        <p:xfrm>
          <a:off x="251520" y="987574"/>
          <a:ext cx="87849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00"/>
            <a:ext cx="7956376" cy="576734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defTabSz="779252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программы «Безопасное детство»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4783870"/>
              </p:ext>
            </p:extLst>
          </p:nvPr>
        </p:nvGraphicFramePr>
        <p:xfrm>
          <a:off x="323528" y="1131590"/>
          <a:ext cx="8640960" cy="402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699542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опытно-экспериментальной работы</a:t>
            </a:r>
            <a:endParaRPr lang="ru-RU" sz="2000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32565000"/>
              </p:ext>
            </p:extLst>
          </p:nvPr>
        </p:nvGraphicFramePr>
        <p:xfrm>
          <a:off x="251520" y="1275606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3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699542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Автоматизированная база данных «Психея» позволяет:</a:t>
            </a:r>
            <a:endParaRPr lang="ru-RU" sz="2000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32565000"/>
              </p:ext>
            </p:extLst>
          </p:nvPr>
        </p:nvGraphicFramePr>
        <p:xfrm>
          <a:off x="251520" y="1275606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3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507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Автоматизированная база данных "Психея"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8662"/>
            <a:ext cx="6048672" cy="4660452"/>
          </a:xfrm>
        </p:spPr>
      </p:pic>
    </p:spTree>
    <p:extLst>
      <p:ext uri="{BB962C8B-B14F-4D97-AF65-F5344CB8AC3E}">
        <p14:creationId xmlns:p14="http://schemas.microsoft.com/office/powerpoint/2010/main" val="9584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91"/>
            <a:ext cx="8229600" cy="56507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Автоматизированная база данных "Психея"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6128"/>
            <a:ext cx="7488832" cy="46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316"/>
            <a:ext cx="9144000" cy="85725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научно-практических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теме ОЭП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50888" y="3035158"/>
            <a:ext cx="2197622" cy="1923678"/>
          </a:xfrm>
          <a:prstGeom prst="flowChartDocumen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 IV ежегодная научно-практическая конференция</a:t>
            </a:r>
          </a:p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«Мужчина в мегаполисе:</a:t>
            </a:r>
          </a:p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актуальные проблемы и пути их решения»</a:t>
            </a:r>
          </a:p>
          <a:p>
            <a:pPr lvl="0" algn="ctr">
              <a:lnSpc>
                <a:spcPts val="1000"/>
              </a:lnSpc>
            </a:pPr>
            <a:endParaRPr lang="ru-RU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lvl="0"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человек</a:t>
            </a:r>
            <a:endParaRPr lang="ru-RU" sz="1050" spc="-7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321689" y="3167446"/>
            <a:ext cx="2330432" cy="1872208"/>
          </a:xfrm>
          <a:prstGeom prst="flowChartDocumen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социально-значимая интернет акция</a:t>
            </a:r>
          </a:p>
          <a:p>
            <a:pPr lvl="0"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ТЫНЕОДНА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–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200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373068" y="2990216"/>
            <a:ext cx="2342337" cy="1656184"/>
          </a:xfrm>
          <a:prstGeom prst="flowChartDocumen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передового опыта</a:t>
            </a:r>
          </a:p>
          <a:p>
            <a:pPr lvl="0" algn="ctr"/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 – </a:t>
            </a: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39552" y="1203598"/>
            <a:ext cx="2197622" cy="216024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21688" y="1203598"/>
            <a:ext cx="2330432" cy="234677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337300" y="1203598"/>
            <a:ext cx="2411164" cy="216024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5" name="Picture 5" descr="\\192.168.62.75\all\Организационо-аналитическое отделение\ВСЕ ФОТО Центра\Конференция 17.11.2017\отретушированные\FullSizeRend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1" y="141962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191-1\Desktop\blog_2-500x383@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9622"/>
            <a:ext cx="2197622" cy="1611588"/>
          </a:xfrm>
          <a:prstGeom prst="rect">
            <a:avLst/>
          </a:prstGeom>
          <a:noFill/>
        </p:spPr>
      </p:pic>
      <p:pic>
        <p:nvPicPr>
          <p:cNvPr id="1026" name="Picture 2" descr="D:\Мои документы\все презентации\АКЦИЯ - ТЫ НЕ ОД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9" y="1419622"/>
            <a:ext cx="2330432" cy="17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419</Words>
  <Application>Microsoft Office PowerPoint</Application>
  <PresentationFormat>Экран (16:9)</PresentationFormat>
  <Paragraphs>94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Направления работы на основном этапе реализации ОЭП</vt:lpstr>
      <vt:lpstr>Программа профилактики жестокого обращения «Безопасное детство»</vt:lpstr>
      <vt:lpstr>Реализация программы «Безопасное детство»</vt:lpstr>
      <vt:lpstr>Методическое сопровождение  опытно-экспериментальной работы</vt:lpstr>
      <vt:lpstr>Автоматизированная база данных «Психея» позволяет:</vt:lpstr>
      <vt:lpstr>Автоматизированная база данных "Психея"</vt:lpstr>
      <vt:lpstr>Автоматизированная база данных "Психея"</vt:lpstr>
      <vt:lpstr>Проведение научно-практических  мероприятий по теме ОЭП</vt:lpstr>
      <vt:lpstr>Информационное сопровождение  реализации ОЭП</vt:lpstr>
      <vt:lpstr>Перспективы развития ОЭП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117</cp:revision>
  <dcterms:created xsi:type="dcterms:W3CDTF">2016-12-06T06:42:12Z</dcterms:created>
  <dcterms:modified xsi:type="dcterms:W3CDTF">2017-12-15T09:40:40Z</dcterms:modified>
</cp:coreProperties>
</file>